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62"/>
  </p:notesMasterIdLst>
  <p:sldIdLst>
    <p:sldId id="256" r:id="rId2"/>
    <p:sldId id="262" r:id="rId3"/>
    <p:sldId id="300" r:id="rId4"/>
    <p:sldId id="257" r:id="rId5"/>
    <p:sldId id="258" r:id="rId6"/>
    <p:sldId id="259" r:id="rId7"/>
    <p:sldId id="260" r:id="rId8"/>
    <p:sldId id="261" r:id="rId9"/>
    <p:sldId id="299" r:id="rId10"/>
    <p:sldId id="288" r:id="rId11"/>
    <p:sldId id="301" r:id="rId12"/>
    <p:sldId id="322" r:id="rId13"/>
    <p:sldId id="303" r:id="rId14"/>
    <p:sldId id="298" r:id="rId15"/>
    <p:sldId id="306" r:id="rId16"/>
    <p:sldId id="310" r:id="rId17"/>
    <p:sldId id="305" r:id="rId18"/>
    <p:sldId id="312" r:id="rId19"/>
    <p:sldId id="313" r:id="rId20"/>
    <p:sldId id="314" r:id="rId21"/>
    <p:sldId id="307" r:id="rId22"/>
    <p:sldId id="315" r:id="rId23"/>
    <p:sldId id="319" r:id="rId24"/>
    <p:sldId id="318" r:id="rId25"/>
    <p:sldId id="275" r:id="rId26"/>
    <p:sldId id="297" r:id="rId27"/>
    <p:sldId id="290" r:id="rId28"/>
    <p:sldId id="291" r:id="rId29"/>
    <p:sldId id="292" r:id="rId30"/>
    <p:sldId id="293" r:id="rId31"/>
    <p:sldId id="294" r:id="rId32"/>
    <p:sldId id="296" r:id="rId33"/>
    <p:sldId id="263" r:id="rId34"/>
    <p:sldId id="342" r:id="rId35"/>
    <p:sldId id="264" r:id="rId36"/>
    <p:sldId id="265" r:id="rId37"/>
    <p:sldId id="266" r:id="rId38"/>
    <p:sldId id="267" r:id="rId39"/>
    <p:sldId id="268" r:id="rId40"/>
    <p:sldId id="269" r:id="rId41"/>
    <p:sldId id="304" r:id="rId42"/>
    <p:sldId id="320" r:id="rId43"/>
    <p:sldId id="321" r:id="rId44"/>
    <p:sldId id="323" r:id="rId45"/>
    <p:sldId id="327" r:id="rId46"/>
    <p:sldId id="328" r:id="rId47"/>
    <p:sldId id="329" r:id="rId48"/>
    <p:sldId id="330" r:id="rId49"/>
    <p:sldId id="326" r:id="rId50"/>
    <p:sldId id="331" r:id="rId51"/>
    <p:sldId id="332" r:id="rId52"/>
    <p:sldId id="333" r:id="rId53"/>
    <p:sldId id="334" r:id="rId54"/>
    <p:sldId id="336" r:id="rId55"/>
    <p:sldId id="337" r:id="rId56"/>
    <p:sldId id="338" r:id="rId57"/>
    <p:sldId id="339" r:id="rId58"/>
    <p:sldId id="341" r:id="rId59"/>
    <p:sldId id="340" r:id="rId60"/>
    <p:sldId id="30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474"/>
  </p:normalViewPr>
  <p:slideViewPr>
    <p:cSldViewPr snapToGrid="0" snapToObjects="1">
      <p:cViewPr varScale="1">
        <p:scale>
          <a:sx n="103" d="100"/>
          <a:sy n="103"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子研" userId="e668521b29d902c7" providerId="LiveId" clId="{50AD12C8-93B8-43E9-A312-E7AFCC64B1B2}"/>
    <pc:docChg chg="undo redo custSel addSld delSld modSld sldOrd modMainMaster">
      <pc:chgData name="张 子研" userId="e668521b29d902c7" providerId="LiveId" clId="{50AD12C8-93B8-43E9-A312-E7AFCC64B1B2}" dt="2021-04-15T15:14:01.359" v="3271" actId="1076"/>
      <pc:docMkLst>
        <pc:docMk/>
      </pc:docMkLst>
      <pc:sldChg chg="addSp modSp mod modTransition">
        <pc:chgData name="张 子研" userId="e668521b29d902c7" providerId="LiveId" clId="{50AD12C8-93B8-43E9-A312-E7AFCC64B1B2}" dt="2021-04-14T14:20:24.700" v="1589"/>
        <pc:sldMkLst>
          <pc:docMk/>
          <pc:sldMk cId="2803274560" sldId="256"/>
        </pc:sldMkLst>
        <pc:spChg chg="mod">
          <ac:chgData name="张 子研" userId="e668521b29d902c7" providerId="LiveId" clId="{50AD12C8-93B8-43E9-A312-E7AFCC64B1B2}" dt="2021-04-14T07:30:30.232" v="482" actId="14100"/>
          <ac:spMkLst>
            <pc:docMk/>
            <pc:sldMk cId="2803274560" sldId="256"/>
            <ac:spMk id="2" creationId="{624B412E-BBC6-2545-9D78-80C86D07F9CE}"/>
          </ac:spMkLst>
        </pc:spChg>
        <pc:spChg chg="mod">
          <ac:chgData name="张 子研" userId="e668521b29d902c7" providerId="LiveId" clId="{50AD12C8-93B8-43E9-A312-E7AFCC64B1B2}" dt="2021-04-14T06:29:05.058" v="143" actId="27636"/>
          <ac:spMkLst>
            <pc:docMk/>
            <pc:sldMk cId="2803274560" sldId="256"/>
            <ac:spMk id="3" creationId="{3DA47366-AD8F-DC40-A2A5-73D6595FCCAE}"/>
          </ac:spMkLst>
        </pc:spChg>
        <pc:spChg chg="add mod">
          <ac:chgData name="张 子研" userId="e668521b29d902c7" providerId="LiveId" clId="{50AD12C8-93B8-43E9-A312-E7AFCC64B1B2}" dt="2021-04-14T06:29:59.119" v="161" actId="1076"/>
          <ac:spMkLst>
            <pc:docMk/>
            <pc:sldMk cId="2803274560" sldId="256"/>
            <ac:spMk id="5" creationId="{63146EBB-972F-49C3-B3A8-119EE72C098B}"/>
          </ac:spMkLst>
        </pc:spChg>
      </pc:sldChg>
      <pc:sldChg chg="modTransition">
        <pc:chgData name="张 子研" userId="e668521b29d902c7" providerId="LiveId" clId="{50AD12C8-93B8-43E9-A312-E7AFCC64B1B2}" dt="2021-04-14T14:20:24.700" v="1589"/>
        <pc:sldMkLst>
          <pc:docMk/>
          <pc:sldMk cId="2797739803" sldId="257"/>
        </pc:sldMkLst>
      </pc:sldChg>
      <pc:sldChg chg="modTransition">
        <pc:chgData name="张 子研" userId="e668521b29d902c7" providerId="LiveId" clId="{50AD12C8-93B8-43E9-A312-E7AFCC64B1B2}" dt="2021-04-14T14:20:24.700" v="1589"/>
        <pc:sldMkLst>
          <pc:docMk/>
          <pc:sldMk cId="3821978206" sldId="258"/>
        </pc:sldMkLst>
      </pc:sldChg>
      <pc:sldChg chg="modTransition">
        <pc:chgData name="张 子研" userId="e668521b29d902c7" providerId="LiveId" clId="{50AD12C8-93B8-43E9-A312-E7AFCC64B1B2}" dt="2021-04-14T14:20:24.700" v="1589"/>
        <pc:sldMkLst>
          <pc:docMk/>
          <pc:sldMk cId="743348681" sldId="259"/>
        </pc:sldMkLst>
      </pc:sldChg>
      <pc:sldChg chg="modTransition">
        <pc:chgData name="张 子研" userId="e668521b29d902c7" providerId="LiveId" clId="{50AD12C8-93B8-43E9-A312-E7AFCC64B1B2}" dt="2021-04-14T14:20:24.700" v="1589"/>
        <pc:sldMkLst>
          <pc:docMk/>
          <pc:sldMk cId="475515543" sldId="260"/>
        </pc:sldMkLst>
      </pc:sldChg>
      <pc:sldChg chg="modTransition">
        <pc:chgData name="张 子研" userId="e668521b29d902c7" providerId="LiveId" clId="{50AD12C8-93B8-43E9-A312-E7AFCC64B1B2}" dt="2021-04-14T14:20:24.700" v="1589"/>
        <pc:sldMkLst>
          <pc:docMk/>
          <pc:sldMk cId="3256451496" sldId="261"/>
        </pc:sldMkLst>
      </pc:sldChg>
      <pc:sldChg chg="addSp delSp modSp mod ord modTransition">
        <pc:chgData name="张 子研" userId="e668521b29d902c7" providerId="LiveId" clId="{50AD12C8-93B8-43E9-A312-E7AFCC64B1B2}" dt="2021-04-14T14:20:24.700" v="1589"/>
        <pc:sldMkLst>
          <pc:docMk/>
          <pc:sldMk cId="3919469379" sldId="262"/>
        </pc:sldMkLst>
        <pc:spChg chg="mod">
          <ac:chgData name="张 子研" userId="e668521b29d902c7" providerId="LiveId" clId="{50AD12C8-93B8-43E9-A312-E7AFCC64B1B2}" dt="2021-04-14T07:13:21.453" v="305" actId="20577"/>
          <ac:spMkLst>
            <pc:docMk/>
            <pc:sldMk cId="3919469379" sldId="262"/>
            <ac:spMk id="2" creationId="{F9D53533-B9B6-DE44-A8A7-0749CAC41464}"/>
          </ac:spMkLst>
        </pc:spChg>
        <pc:spChg chg="mod">
          <ac:chgData name="张 子研" userId="e668521b29d902c7" providerId="LiveId" clId="{50AD12C8-93B8-43E9-A312-E7AFCC64B1B2}" dt="2021-04-14T08:16:45.203" v="673" actId="2711"/>
          <ac:spMkLst>
            <pc:docMk/>
            <pc:sldMk cId="3919469379" sldId="262"/>
            <ac:spMk id="3" creationId="{18F54A67-C499-DD41-BDD3-30E7B942C6D9}"/>
          </ac:spMkLst>
        </pc:spChg>
        <pc:spChg chg="add del">
          <ac:chgData name="张 子研" userId="e668521b29d902c7" providerId="LiveId" clId="{50AD12C8-93B8-43E9-A312-E7AFCC64B1B2}" dt="2021-04-14T07:48:10.650" v="595" actId="478"/>
          <ac:spMkLst>
            <pc:docMk/>
            <pc:sldMk cId="3919469379" sldId="262"/>
            <ac:spMk id="4" creationId="{FB7B6ED1-9505-462E-8518-81C8B239D847}"/>
          </ac:spMkLst>
        </pc:spChg>
      </pc:sldChg>
      <pc:sldChg chg="modSp mod modTransition chgLayout">
        <pc:chgData name="张 子研" userId="e668521b29d902c7" providerId="LiveId" clId="{50AD12C8-93B8-43E9-A312-E7AFCC64B1B2}" dt="2021-04-14T14:20:24.700" v="1589"/>
        <pc:sldMkLst>
          <pc:docMk/>
          <pc:sldMk cId="3486443373" sldId="263"/>
        </pc:sldMkLst>
        <pc:spChg chg="mod ord">
          <ac:chgData name="张 子研" userId="e668521b29d902c7" providerId="LiveId" clId="{50AD12C8-93B8-43E9-A312-E7AFCC64B1B2}" dt="2021-04-14T08:59:12.758" v="1042" actId="700"/>
          <ac:spMkLst>
            <pc:docMk/>
            <pc:sldMk cId="3486443373" sldId="263"/>
            <ac:spMk id="2" creationId="{BA6558E6-8A31-46F6-9441-5470F5E93382}"/>
          </ac:spMkLst>
        </pc:spChg>
        <pc:spChg chg="mod ord">
          <ac:chgData name="张 子研" userId="e668521b29d902c7" providerId="LiveId" clId="{50AD12C8-93B8-43E9-A312-E7AFCC64B1B2}" dt="2021-04-14T08:59:12.758" v="1042" actId="700"/>
          <ac:spMkLst>
            <pc:docMk/>
            <pc:sldMk cId="3486443373" sldId="263"/>
            <ac:spMk id="3" creationId="{98426885-C2C2-43D9-936F-FAD62FE5FF59}"/>
          </ac:spMkLst>
        </pc:spChg>
      </pc:sldChg>
      <pc:sldChg chg="addSp delSp modSp mod modTransition modClrScheme delDesignElem chgLayout">
        <pc:chgData name="张 子研" userId="e668521b29d902c7" providerId="LiveId" clId="{50AD12C8-93B8-43E9-A312-E7AFCC64B1B2}" dt="2021-04-14T14:20:24.700" v="1589"/>
        <pc:sldMkLst>
          <pc:docMk/>
          <pc:sldMk cId="1004373286" sldId="264"/>
        </pc:sldMkLst>
        <pc:spChg chg="mod ord">
          <ac:chgData name="张 子研" userId="e668521b29d902c7" providerId="LiveId" clId="{50AD12C8-93B8-43E9-A312-E7AFCC64B1B2}" dt="2021-04-14T09:06:28.867" v="1170" actId="2711"/>
          <ac:spMkLst>
            <pc:docMk/>
            <pc:sldMk cId="1004373286" sldId="264"/>
            <ac:spMk id="2" creationId="{CB751B72-1595-4521-BD2E-9DC39862ED7C}"/>
          </ac:spMkLst>
        </pc:spChg>
        <pc:spChg chg="mod ord">
          <ac:chgData name="张 子研" userId="e668521b29d902c7" providerId="LiveId" clId="{50AD12C8-93B8-43E9-A312-E7AFCC64B1B2}" dt="2021-04-14T09:07:06.677" v="1196" actId="1076"/>
          <ac:spMkLst>
            <pc:docMk/>
            <pc:sldMk cId="1004373286" sldId="264"/>
            <ac:spMk id="3" creationId="{ABD78597-CA34-41DF-A097-2D68182B74AC}"/>
          </ac:spMkLst>
        </pc:spChg>
        <pc:spChg chg="add del">
          <ac:chgData name="张 子研" userId="e668521b29d902c7" providerId="LiveId" clId="{50AD12C8-93B8-43E9-A312-E7AFCC64B1B2}" dt="2021-04-14T08:58:40.121" v="1039" actId="700"/>
          <ac:spMkLst>
            <pc:docMk/>
            <pc:sldMk cId="1004373286" sldId="264"/>
            <ac:spMk id="12" creationId="{01A04737-69E8-4E9F-BCAC-902244D9DE95}"/>
          </ac:spMkLst>
        </pc:spChg>
        <pc:spChg chg="add del">
          <ac:chgData name="张 子研" userId="e668521b29d902c7" providerId="LiveId" clId="{50AD12C8-93B8-43E9-A312-E7AFCC64B1B2}" dt="2021-04-14T08:58:40.121" v="1039" actId="700"/>
          <ac:spMkLst>
            <pc:docMk/>
            <pc:sldMk cId="1004373286" sldId="264"/>
            <ac:spMk id="14" creationId="{631B2746-D669-447D-95BF-91A9A26932F0}"/>
          </ac:spMkLst>
        </pc:spChg>
        <pc:picChg chg="mod">
          <ac:chgData name="张 子研" userId="e668521b29d902c7" providerId="LiveId" clId="{50AD12C8-93B8-43E9-A312-E7AFCC64B1B2}" dt="2021-04-14T09:07:13.392" v="1199" actId="1076"/>
          <ac:picMkLst>
            <pc:docMk/>
            <pc:sldMk cId="1004373286" sldId="264"/>
            <ac:picMk id="5" creationId="{8B99FB80-B31D-4296-A643-211C7F51EA86}"/>
          </ac:picMkLst>
        </pc:picChg>
        <pc:picChg chg="mod">
          <ac:chgData name="张 子研" userId="e668521b29d902c7" providerId="LiveId" clId="{50AD12C8-93B8-43E9-A312-E7AFCC64B1B2}" dt="2021-04-14T09:07:25.318" v="1203" actId="1076"/>
          <ac:picMkLst>
            <pc:docMk/>
            <pc:sldMk cId="1004373286" sldId="264"/>
            <ac:picMk id="7" creationId="{B3B91084-FFF6-4C76-B146-7DCC322DF129}"/>
          </ac:picMkLst>
        </pc:picChg>
      </pc:sldChg>
      <pc:sldChg chg="modSp mod modTransition modClrScheme chgLayout">
        <pc:chgData name="张 子研" userId="e668521b29d902c7" providerId="LiveId" clId="{50AD12C8-93B8-43E9-A312-E7AFCC64B1B2}" dt="2021-04-14T14:20:24.700" v="1589"/>
        <pc:sldMkLst>
          <pc:docMk/>
          <pc:sldMk cId="3110243009" sldId="265"/>
        </pc:sldMkLst>
        <pc:spChg chg="mod ord">
          <ac:chgData name="张 子研" userId="e668521b29d902c7" providerId="LiveId" clId="{50AD12C8-93B8-43E9-A312-E7AFCC64B1B2}" dt="2021-04-14T09:05:40.396" v="1166" actId="2711"/>
          <ac:spMkLst>
            <pc:docMk/>
            <pc:sldMk cId="3110243009" sldId="265"/>
            <ac:spMk id="2" creationId="{08A83072-7C86-4308-B4C7-061DFDAEAE6B}"/>
          </ac:spMkLst>
        </pc:spChg>
        <pc:spChg chg="mod ord">
          <ac:chgData name="张 子研" userId="e668521b29d902c7" providerId="LiveId" clId="{50AD12C8-93B8-43E9-A312-E7AFCC64B1B2}" dt="2021-04-14T09:04:53.691" v="1144" actId="1076"/>
          <ac:spMkLst>
            <pc:docMk/>
            <pc:sldMk cId="3110243009" sldId="265"/>
            <ac:spMk id="3" creationId="{0D0F5A73-0A52-4171-A0FA-B2129E82795F}"/>
          </ac:spMkLst>
        </pc:spChg>
        <pc:spChg chg="mod ord">
          <ac:chgData name="张 子研" userId="e668521b29d902c7" providerId="LiveId" clId="{50AD12C8-93B8-43E9-A312-E7AFCC64B1B2}" dt="2021-04-14T09:05:00.972" v="1147" actId="12"/>
          <ac:spMkLst>
            <pc:docMk/>
            <pc:sldMk cId="3110243009" sldId="265"/>
            <ac:spMk id="4" creationId="{DF92F7BB-D592-4E5F-9A2B-A15BF50C5F53}"/>
          </ac:spMkLst>
        </pc:spChg>
        <pc:spChg chg="mod ord">
          <ac:chgData name="张 子研" userId="e668521b29d902c7" providerId="LiveId" clId="{50AD12C8-93B8-43E9-A312-E7AFCC64B1B2}" dt="2021-04-14T09:05:06.360" v="1149" actId="12"/>
          <ac:spMkLst>
            <pc:docMk/>
            <pc:sldMk cId="3110243009" sldId="265"/>
            <ac:spMk id="5" creationId="{7371F394-FD56-439D-83B1-2A54102AB83D}"/>
          </ac:spMkLst>
        </pc:spChg>
        <pc:spChg chg="mod">
          <ac:chgData name="张 子研" userId="e668521b29d902c7" providerId="LiveId" clId="{50AD12C8-93B8-43E9-A312-E7AFCC64B1B2}" dt="2021-04-14T09:04:36.537" v="1138" actId="1036"/>
          <ac:spMkLst>
            <pc:docMk/>
            <pc:sldMk cId="3110243009" sldId="265"/>
            <ac:spMk id="22" creationId="{213B2C7F-6766-4E9A-B354-9607E11CB57E}"/>
          </ac:spMkLst>
        </pc:spChg>
        <pc:spChg chg="mod">
          <ac:chgData name="张 子研" userId="e668521b29d902c7" providerId="LiveId" clId="{50AD12C8-93B8-43E9-A312-E7AFCC64B1B2}" dt="2021-04-14T09:04:39.146" v="1141" actId="1035"/>
          <ac:spMkLst>
            <pc:docMk/>
            <pc:sldMk cId="3110243009" sldId="265"/>
            <ac:spMk id="23" creationId="{D991B473-96D4-4BD0-9EAC-3CBF3D620CAC}"/>
          </ac:spMkLst>
        </pc:spChg>
        <pc:spChg chg="mod">
          <ac:chgData name="张 子研" userId="e668521b29d902c7" providerId="LiveId" clId="{50AD12C8-93B8-43E9-A312-E7AFCC64B1B2}" dt="2021-04-14T09:03:05.660" v="1094" actId="1035"/>
          <ac:spMkLst>
            <pc:docMk/>
            <pc:sldMk cId="3110243009" sldId="265"/>
            <ac:spMk id="24" creationId="{ED59EA82-176D-41AE-A372-99635D8B7F91}"/>
          </ac:spMkLst>
        </pc:spChg>
        <pc:picChg chg="mod">
          <ac:chgData name="张 子研" userId="e668521b29d902c7" providerId="LiveId" clId="{50AD12C8-93B8-43E9-A312-E7AFCC64B1B2}" dt="2021-04-14T09:03:05.660" v="1094" actId="1035"/>
          <ac:picMkLst>
            <pc:docMk/>
            <pc:sldMk cId="3110243009" sldId="265"/>
            <ac:picMk id="12" creationId="{90CE972C-519A-41D7-8C3B-5D622DF53DBE}"/>
          </ac:picMkLst>
        </pc:picChg>
        <pc:picChg chg="mod">
          <ac:chgData name="张 子研" userId="e668521b29d902c7" providerId="LiveId" clId="{50AD12C8-93B8-43E9-A312-E7AFCC64B1B2}" dt="2021-04-14T09:03:05.660" v="1094" actId="1035"/>
          <ac:picMkLst>
            <pc:docMk/>
            <pc:sldMk cId="3110243009" sldId="265"/>
            <ac:picMk id="14" creationId="{F075D8B1-D123-414B-958B-2DCCD5313832}"/>
          </ac:picMkLst>
        </pc:picChg>
        <pc:picChg chg="mod ord">
          <ac:chgData name="张 子研" userId="e668521b29d902c7" providerId="LiveId" clId="{50AD12C8-93B8-43E9-A312-E7AFCC64B1B2}" dt="2021-04-14T09:05:13.046" v="1159" actId="1035"/>
          <ac:picMkLst>
            <pc:docMk/>
            <pc:sldMk cId="3110243009" sldId="265"/>
            <ac:picMk id="16" creationId="{7AAD4368-69A2-4657-B1A5-E13417F2FE72}"/>
          </ac:picMkLst>
        </pc:picChg>
        <pc:picChg chg="mod ord">
          <ac:chgData name="张 子研" userId="e668521b29d902c7" providerId="LiveId" clId="{50AD12C8-93B8-43E9-A312-E7AFCC64B1B2}" dt="2021-04-14T09:04:24.449" v="1118" actId="1038"/>
          <ac:picMkLst>
            <pc:docMk/>
            <pc:sldMk cId="3110243009" sldId="265"/>
            <ac:picMk id="18" creationId="{303B59C9-0EB0-4734-B93C-B308E1B25483}"/>
          </ac:picMkLst>
        </pc:picChg>
      </pc:sldChg>
      <pc:sldChg chg="addSp delSp modSp mod modTransition modClrScheme chgLayout">
        <pc:chgData name="张 子研" userId="e668521b29d902c7" providerId="LiveId" clId="{50AD12C8-93B8-43E9-A312-E7AFCC64B1B2}" dt="2021-04-14T14:20:24.700" v="1589"/>
        <pc:sldMkLst>
          <pc:docMk/>
          <pc:sldMk cId="3752689391" sldId="266"/>
        </pc:sldMkLst>
        <pc:spChg chg="mod ord">
          <ac:chgData name="张 子研" userId="e668521b29d902c7" providerId="LiveId" clId="{50AD12C8-93B8-43E9-A312-E7AFCC64B1B2}" dt="2021-04-14T09:02:36.948" v="1073" actId="2711"/>
          <ac:spMkLst>
            <pc:docMk/>
            <pc:sldMk cId="3752689391" sldId="266"/>
            <ac:spMk id="2" creationId="{6B1898FD-D1A5-4BE7-BFD4-2CB4C29D071A}"/>
          </ac:spMkLst>
        </pc:spChg>
        <pc:spChg chg="mod ord">
          <ac:chgData name="张 子研" userId="e668521b29d902c7" providerId="LiveId" clId="{50AD12C8-93B8-43E9-A312-E7AFCC64B1B2}" dt="2021-04-14T09:00:34.144" v="1054" actId="700"/>
          <ac:spMkLst>
            <pc:docMk/>
            <pc:sldMk cId="3752689391" sldId="266"/>
            <ac:spMk id="3" creationId="{D00C1166-C157-46EF-8198-C8657524787D}"/>
          </ac:spMkLst>
        </pc:spChg>
        <pc:spChg chg="add mod ord">
          <ac:chgData name="张 子研" userId="e668521b29d902c7" providerId="LiveId" clId="{50AD12C8-93B8-43E9-A312-E7AFCC64B1B2}" dt="2021-04-14T09:00:34.144" v="1054" actId="700"/>
          <ac:spMkLst>
            <pc:docMk/>
            <pc:sldMk cId="3752689391" sldId="266"/>
            <ac:spMk id="4" creationId="{47515C7C-5E47-40E3-B7B5-9C64792CC5C4}"/>
          </ac:spMkLst>
        </pc:spChg>
        <pc:spChg chg="del mod">
          <ac:chgData name="张 子研" userId="e668521b29d902c7" providerId="LiveId" clId="{50AD12C8-93B8-43E9-A312-E7AFCC64B1B2}" dt="2021-04-14T09:00:12.356" v="1050" actId="478"/>
          <ac:spMkLst>
            <pc:docMk/>
            <pc:sldMk cId="3752689391" sldId="266"/>
            <ac:spMk id="6" creationId="{640E9BC4-DD6F-47DE-ABF8-0BADF44B213B}"/>
          </ac:spMkLst>
        </pc:spChg>
        <pc:spChg chg="mod">
          <ac:chgData name="张 子研" userId="e668521b29d902c7" providerId="LiveId" clId="{50AD12C8-93B8-43E9-A312-E7AFCC64B1B2}" dt="2021-04-14T09:01:19.509" v="1063" actId="14100"/>
          <ac:spMkLst>
            <pc:docMk/>
            <pc:sldMk cId="3752689391" sldId="266"/>
            <ac:spMk id="11" creationId="{FBF8BA82-8A07-4A20-A0A9-BE6F51C2A282}"/>
          </ac:spMkLst>
        </pc:spChg>
        <pc:picChg chg="mod">
          <ac:chgData name="张 子研" userId="e668521b29d902c7" providerId="LiveId" clId="{50AD12C8-93B8-43E9-A312-E7AFCC64B1B2}" dt="2021-04-14T09:00:58.298" v="1059" actId="1076"/>
          <ac:picMkLst>
            <pc:docMk/>
            <pc:sldMk cId="3752689391" sldId="266"/>
            <ac:picMk id="5" creationId="{DEC68B78-2972-4B54-81F1-69C9FFDC341E}"/>
          </ac:picMkLst>
        </pc:picChg>
        <pc:picChg chg="mod">
          <ac:chgData name="张 子研" userId="e668521b29d902c7" providerId="LiveId" clId="{50AD12C8-93B8-43E9-A312-E7AFCC64B1B2}" dt="2021-04-14T09:01:22.174" v="1065" actId="1076"/>
          <ac:picMkLst>
            <pc:docMk/>
            <pc:sldMk cId="3752689391" sldId="266"/>
            <ac:picMk id="10" creationId="{748ED1AD-816E-4766-90AC-7634E60C6BC0}"/>
          </ac:picMkLst>
        </pc:picChg>
      </pc:sldChg>
      <pc:sldChg chg="addSp delSp modSp mod modTransition modClrScheme chgLayout">
        <pc:chgData name="张 子研" userId="e668521b29d902c7" providerId="LiveId" clId="{50AD12C8-93B8-43E9-A312-E7AFCC64B1B2}" dt="2021-04-14T14:20:24.700" v="1589"/>
        <pc:sldMkLst>
          <pc:docMk/>
          <pc:sldMk cId="2671806590" sldId="267"/>
        </pc:sldMkLst>
        <pc:spChg chg="mod ord">
          <ac:chgData name="张 子研" userId="e668521b29d902c7" providerId="LiveId" clId="{50AD12C8-93B8-43E9-A312-E7AFCC64B1B2}" dt="2021-04-14T09:02:24.425" v="1072" actId="2711"/>
          <ac:spMkLst>
            <pc:docMk/>
            <pc:sldMk cId="2671806590" sldId="267"/>
            <ac:spMk id="2" creationId="{F7BFD1E7-CB35-42F9-8E14-83395D51FE15}"/>
          </ac:spMkLst>
        </pc:spChg>
        <pc:spChg chg="add del mod ord">
          <ac:chgData name="张 子研" userId="e668521b29d902c7" providerId="LiveId" clId="{50AD12C8-93B8-43E9-A312-E7AFCC64B1B2}" dt="2021-04-14T09:01:39.017" v="1068"/>
          <ac:spMkLst>
            <pc:docMk/>
            <pc:sldMk cId="2671806590" sldId="267"/>
            <ac:spMk id="3" creationId="{A6608039-6347-44CA-A52F-7D3E7C7B0731}"/>
          </ac:spMkLst>
        </pc:spChg>
        <pc:picChg chg="add mod ord">
          <ac:chgData name="张 子研" userId="e668521b29d902c7" providerId="LiveId" clId="{50AD12C8-93B8-43E9-A312-E7AFCC64B1B2}" dt="2021-04-14T09:01:43.083" v="1069" actId="700"/>
          <ac:picMkLst>
            <pc:docMk/>
            <pc:sldMk cId="2671806590" sldId="267"/>
            <ac:picMk id="6" creationId="{98356882-EEE7-4560-8A83-D63CE096A9E3}"/>
          </ac:picMkLst>
        </pc:picChg>
        <pc:picChg chg="mod ord">
          <ac:chgData name="张 子研" userId="e668521b29d902c7" providerId="LiveId" clId="{50AD12C8-93B8-43E9-A312-E7AFCC64B1B2}" dt="2021-04-14T09:01:43.083" v="1069" actId="700"/>
          <ac:picMkLst>
            <pc:docMk/>
            <pc:sldMk cId="2671806590" sldId="267"/>
            <ac:picMk id="9" creationId="{D5CAE4A3-A8DD-46D9-A056-94E803B31BE4}"/>
          </ac:picMkLst>
        </pc:picChg>
        <pc:picChg chg="del">
          <ac:chgData name="张 子研" userId="e668521b29d902c7" providerId="LiveId" clId="{50AD12C8-93B8-43E9-A312-E7AFCC64B1B2}" dt="2021-04-14T09:01:38.206" v="1067" actId="21"/>
          <ac:picMkLst>
            <pc:docMk/>
            <pc:sldMk cId="2671806590" sldId="267"/>
            <ac:picMk id="11" creationId="{2DFC1024-1962-4CBA-BEAD-BB356779F941}"/>
          </ac:picMkLst>
        </pc:picChg>
      </pc:sldChg>
      <pc:sldChg chg="modSp mod modTransition">
        <pc:chgData name="张 子研" userId="e668521b29d902c7" providerId="LiveId" clId="{50AD12C8-93B8-43E9-A312-E7AFCC64B1B2}" dt="2021-04-14T14:20:24.700" v="1589"/>
        <pc:sldMkLst>
          <pc:docMk/>
          <pc:sldMk cId="206754660" sldId="268"/>
        </pc:sldMkLst>
        <pc:spChg chg="mod">
          <ac:chgData name="张 子研" userId="e668521b29d902c7" providerId="LiveId" clId="{50AD12C8-93B8-43E9-A312-E7AFCC64B1B2}" dt="2021-04-14T08:57:45.012" v="1036" actId="113"/>
          <ac:spMkLst>
            <pc:docMk/>
            <pc:sldMk cId="206754660" sldId="268"/>
            <ac:spMk id="2" creationId="{F7D23FA0-36F4-4BDB-BFDF-908BF85E1AA4}"/>
          </ac:spMkLst>
        </pc:spChg>
      </pc:sldChg>
      <pc:sldChg chg="modSp mod modTransition">
        <pc:chgData name="张 子研" userId="e668521b29d902c7" providerId="LiveId" clId="{50AD12C8-93B8-43E9-A312-E7AFCC64B1B2}" dt="2021-04-14T14:20:24.700" v="1589"/>
        <pc:sldMkLst>
          <pc:docMk/>
          <pc:sldMk cId="2799492202" sldId="269"/>
        </pc:sldMkLst>
        <pc:spChg chg="mod">
          <ac:chgData name="张 子研" userId="e668521b29d902c7" providerId="LiveId" clId="{50AD12C8-93B8-43E9-A312-E7AFCC64B1B2}" dt="2021-04-14T09:06:21.637" v="1169" actId="2711"/>
          <ac:spMkLst>
            <pc:docMk/>
            <pc:sldMk cId="2799492202" sldId="269"/>
            <ac:spMk id="2" creationId="{3AE0EDF1-749A-49F6-87FD-B2CC5ECA0D40}"/>
          </ac:spMkLst>
        </pc:spChg>
      </pc:sldChg>
      <pc:sldChg chg="delSp modSp del mod ord">
        <pc:chgData name="张 子研" userId="e668521b29d902c7" providerId="LiveId" clId="{50AD12C8-93B8-43E9-A312-E7AFCC64B1B2}" dt="2021-04-14T07:28:10.920" v="464" actId="47"/>
        <pc:sldMkLst>
          <pc:docMk/>
          <pc:sldMk cId="400680260" sldId="274"/>
        </pc:sldMkLst>
        <pc:spChg chg="del mod">
          <ac:chgData name="张 子研" userId="e668521b29d902c7" providerId="LiveId" clId="{50AD12C8-93B8-43E9-A312-E7AFCC64B1B2}" dt="2021-04-14T07:26:31.876" v="445" actId="21"/>
          <ac:spMkLst>
            <pc:docMk/>
            <pc:sldMk cId="400680260" sldId="274"/>
            <ac:spMk id="13" creationId="{68F71026-50F6-4A76-A629-0DDB37C8CF21}"/>
          </ac:spMkLst>
        </pc:spChg>
      </pc:sldChg>
      <pc:sldChg chg="addSp delSp modSp add mod ord modTransition modClrScheme chgLayout">
        <pc:chgData name="张 子研" userId="e668521b29d902c7" providerId="LiveId" clId="{50AD12C8-93B8-43E9-A312-E7AFCC64B1B2}" dt="2021-04-15T15:12:03.322" v="3269"/>
        <pc:sldMkLst>
          <pc:docMk/>
          <pc:sldMk cId="267316882" sldId="275"/>
        </pc:sldMkLst>
        <pc:spChg chg="add del mod ord">
          <ac:chgData name="张 子研" userId="e668521b29d902c7" providerId="LiveId" clId="{50AD12C8-93B8-43E9-A312-E7AFCC64B1B2}" dt="2021-04-14T13:25:44.336" v="1378" actId="700"/>
          <ac:spMkLst>
            <pc:docMk/>
            <pc:sldMk cId="267316882" sldId="275"/>
            <ac:spMk id="2" creationId="{79667CB9-57A4-4498-A0ED-0F3F8579B124}"/>
          </ac:spMkLst>
        </pc:spChg>
        <pc:spChg chg="add del mod ord">
          <ac:chgData name="张 子研" userId="e668521b29d902c7" providerId="LiveId" clId="{50AD12C8-93B8-43E9-A312-E7AFCC64B1B2}" dt="2021-04-14T13:25:44.336" v="1378" actId="700"/>
          <ac:spMkLst>
            <pc:docMk/>
            <pc:sldMk cId="267316882" sldId="275"/>
            <ac:spMk id="3" creationId="{7812E0C6-C5C4-41FE-816E-0594218B2122}"/>
          </ac:spMkLst>
        </pc:spChg>
        <pc:spChg chg="add del mod ord">
          <ac:chgData name="张 子研" userId="e668521b29d902c7" providerId="LiveId" clId="{50AD12C8-93B8-43E9-A312-E7AFCC64B1B2}" dt="2021-04-14T14:01:37.018" v="1443" actId="700"/>
          <ac:spMkLst>
            <pc:docMk/>
            <pc:sldMk cId="267316882" sldId="275"/>
            <ac:spMk id="4" creationId="{EE98476A-D590-4E4B-9160-1F4A74A010B2}"/>
          </ac:spMkLst>
        </pc:spChg>
        <pc:spChg chg="add del mod ord">
          <ac:chgData name="张 子研" userId="e668521b29d902c7" providerId="LiveId" clId="{50AD12C8-93B8-43E9-A312-E7AFCC64B1B2}" dt="2021-04-14T14:01:37.018" v="1443" actId="700"/>
          <ac:spMkLst>
            <pc:docMk/>
            <pc:sldMk cId="267316882" sldId="275"/>
            <ac:spMk id="5" creationId="{353DAF1F-76CD-4657-8BF7-0DFEEBED6C03}"/>
          </ac:spMkLst>
        </pc:spChg>
        <pc:spChg chg="del">
          <ac:chgData name="张 子研" userId="e668521b29d902c7" providerId="LiveId" clId="{50AD12C8-93B8-43E9-A312-E7AFCC64B1B2}" dt="2021-04-14T07:25:24.510" v="428" actId="478"/>
          <ac:spMkLst>
            <pc:docMk/>
            <pc:sldMk cId="267316882" sldId="275"/>
            <ac:spMk id="9" creationId="{D066CD53-C643-4D61-B456-44284FE6BD8D}"/>
          </ac:spMkLst>
        </pc:spChg>
        <pc:spChg chg="del">
          <ac:chgData name="张 子研" userId="e668521b29d902c7" providerId="LiveId" clId="{50AD12C8-93B8-43E9-A312-E7AFCC64B1B2}" dt="2021-04-14T14:01:28.827" v="1441" actId="478"/>
          <ac:spMkLst>
            <pc:docMk/>
            <pc:sldMk cId="267316882" sldId="275"/>
            <ac:spMk id="10" creationId="{A510A500-A71D-456C-854F-D2ABE2ABE8DD}"/>
          </ac:spMkLst>
        </pc:spChg>
        <pc:spChg chg="mod">
          <ac:chgData name="张 子研" userId="e668521b29d902c7" providerId="LiveId" clId="{50AD12C8-93B8-43E9-A312-E7AFCC64B1B2}" dt="2021-04-15T15:12:03.322" v="3269"/>
          <ac:spMkLst>
            <pc:docMk/>
            <pc:sldMk cId="267316882" sldId="275"/>
            <ac:spMk id="12" creationId="{5AD39171-71B8-4B1C-90BD-7D95F0001505}"/>
          </ac:spMkLst>
        </pc:spChg>
        <pc:picChg chg="del">
          <ac:chgData name="张 子研" userId="e668521b29d902c7" providerId="LiveId" clId="{50AD12C8-93B8-43E9-A312-E7AFCC64B1B2}" dt="2021-04-14T14:01:27.591" v="1440" actId="478"/>
          <ac:picMkLst>
            <pc:docMk/>
            <pc:sldMk cId="267316882" sldId="275"/>
            <ac:picMk id="8" creationId="{4599AE1C-FC71-4EBA-B38B-E7F976F4C79E}"/>
          </ac:picMkLst>
        </pc:picChg>
      </pc:sldChg>
      <pc:sldChg chg="addSp delSp modSp mod modTransition modClrScheme delDesignElem chgLayout">
        <pc:chgData name="张 子研" userId="e668521b29d902c7" providerId="LiveId" clId="{50AD12C8-93B8-43E9-A312-E7AFCC64B1B2}" dt="2021-04-14T14:20:24.700" v="1589"/>
        <pc:sldMkLst>
          <pc:docMk/>
          <pc:sldMk cId="1807687834" sldId="288"/>
        </pc:sldMkLst>
        <pc:spChg chg="del">
          <ac:chgData name="张 子研" userId="e668521b29d902c7" providerId="LiveId" clId="{50AD12C8-93B8-43E9-A312-E7AFCC64B1B2}" dt="2021-04-14T07:24:23.055" v="409" actId="478"/>
          <ac:spMkLst>
            <pc:docMk/>
            <pc:sldMk cId="1807687834" sldId="288"/>
            <ac:spMk id="2" creationId="{5B4E1A22-88F3-4978-9D05-7AD12000E9CA}"/>
          </ac:spMkLst>
        </pc:spChg>
        <pc:spChg chg="add mod ord">
          <ac:chgData name="张 子研" userId="e668521b29d902c7" providerId="LiveId" clId="{50AD12C8-93B8-43E9-A312-E7AFCC64B1B2}" dt="2021-04-14T07:24:29.457" v="413" actId="20577"/>
          <ac:spMkLst>
            <pc:docMk/>
            <pc:sldMk cId="1807687834" sldId="288"/>
            <ac:spMk id="3" creationId="{09889377-7FA6-4790-AF11-2FBF300EFCCD}"/>
          </ac:spMkLst>
        </pc:spChg>
        <pc:spChg chg="del">
          <ac:chgData name="张 子研" userId="e668521b29d902c7" providerId="LiveId" clId="{50AD12C8-93B8-43E9-A312-E7AFCC64B1B2}" dt="2021-04-14T07:24:02.279" v="408" actId="700"/>
          <ac:spMkLst>
            <pc:docMk/>
            <pc:sldMk cId="1807687834" sldId="288"/>
            <ac:spMk id="21" creationId="{0D57E7FA-E8FC-45AC-868F-CDC8144939D6}"/>
          </ac:spMkLst>
        </pc:spChg>
        <pc:spChg chg="del">
          <ac:chgData name="张 子研" userId="e668521b29d902c7" providerId="LiveId" clId="{50AD12C8-93B8-43E9-A312-E7AFCC64B1B2}" dt="2021-04-14T07:24:02.279" v="408" actId="700"/>
          <ac:spMkLst>
            <pc:docMk/>
            <pc:sldMk cId="1807687834" sldId="288"/>
            <ac:spMk id="23" creationId="{8A8E2B3D-9013-49DD-AD19-465E6B843E70}"/>
          </ac:spMkLst>
        </pc:spChg>
        <pc:spChg chg="del">
          <ac:chgData name="张 子研" userId="e668521b29d902c7" providerId="LiveId" clId="{50AD12C8-93B8-43E9-A312-E7AFCC64B1B2}" dt="2021-04-14T07:24:02.279" v="408" actId="700"/>
          <ac:spMkLst>
            <pc:docMk/>
            <pc:sldMk cId="1807687834" sldId="288"/>
            <ac:spMk id="25" creationId="{9420F6C3-AAF3-4091-9B71-5FB534BD4970}"/>
          </ac:spMkLst>
        </pc:spChg>
      </pc:sldChg>
      <pc:sldChg chg="del">
        <pc:chgData name="张 子研" userId="e668521b29d902c7" providerId="LiveId" clId="{50AD12C8-93B8-43E9-A312-E7AFCC64B1B2}" dt="2021-04-14T07:24:39.238" v="414" actId="47"/>
        <pc:sldMkLst>
          <pc:docMk/>
          <pc:sldMk cId="603449384" sldId="289"/>
        </pc:sldMkLst>
      </pc:sldChg>
      <pc:sldChg chg="modSp add modTransition">
        <pc:chgData name="张 子研" userId="e668521b29d902c7" providerId="LiveId" clId="{50AD12C8-93B8-43E9-A312-E7AFCC64B1B2}" dt="2021-04-14T14:20:24.700" v="1589"/>
        <pc:sldMkLst>
          <pc:docMk/>
          <pc:sldMk cId="0" sldId="290"/>
        </pc:sldMkLst>
        <pc:spChg chg="mod">
          <ac:chgData name="张 子研" userId="e668521b29d902c7" providerId="LiveId" clId="{50AD12C8-93B8-43E9-A312-E7AFCC64B1B2}" dt="2021-04-14T09:28:17.732" v="1220"/>
          <ac:spMkLst>
            <pc:docMk/>
            <pc:sldMk cId="0" sldId="290"/>
            <ac:spMk id="2" creationId="{00000000-0000-0000-0000-000000000000}"/>
          </ac:spMkLst>
        </pc:spChg>
      </pc:sldChg>
      <pc:sldChg chg="modSp add mod modTransition">
        <pc:chgData name="张 子研" userId="e668521b29d902c7" providerId="LiveId" clId="{50AD12C8-93B8-43E9-A312-E7AFCC64B1B2}" dt="2021-04-14T14:20:24.700" v="1589"/>
        <pc:sldMkLst>
          <pc:docMk/>
          <pc:sldMk cId="0" sldId="291"/>
        </pc:sldMkLst>
        <pc:spChg chg="mod">
          <ac:chgData name="张 子研" userId="e668521b29d902c7" providerId="LiveId" clId="{50AD12C8-93B8-43E9-A312-E7AFCC64B1B2}" dt="2021-04-14T09:28:13.171" v="1219"/>
          <ac:spMkLst>
            <pc:docMk/>
            <pc:sldMk cId="0" sldId="291"/>
            <ac:spMk id="2" creationId="{00000000-0000-0000-0000-000000000000}"/>
          </ac:spMkLst>
        </pc:spChg>
        <pc:spChg chg="mod">
          <ac:chgData name="张 子研" userId="e668521b29d902c7" providerId="LiveId" clId="{50AD12C8-93B8-43E9-A312-E7AFCC64B1B2}" dt="2021-04-14T07:14:10.856" v="310" actId="27636"/>
          <ac:spMkLst>
            <pc:docMk/>
            <pc:sldMk cId="0" sldId="291"/>
            <ac:spMk id="23" creationId="{00000000-0000-0000-0000-000000000000}"/>
          </ac:spMkLst>
        </pc:spChg>
        <pc:spChg chg="mod">
          <ac:chgData name="张 子研" userId="e668521b29d902c7" providerId="LiveId" clId="{50AD12C8-93B8-43E9-A312-E7AFCC64B1B2}" dt="2021-04-14T07:14:10.852" v="309" actId="27636"/>
          <ac:spMkLst>
            <pc:docMk/>
            <pc:sldMk cId="0" sldId="291"/>
            <ac:spMk id="24" creationId="{00000000-0000-0000-0000-000000000000}"/>
          </ac:spMkLst>
        </pc:spChg>
      </pc:sldChg>
      <pc:sldChg chg="modSp add mod modTransition">
        <pc:chgData name="张 子研" userId="e668521b29d902c7" providerId="LiveId" clId="{50AD12C8-93B8-43E9-A312-E7AFCC64B1B2}" dt="2021-04-14T14:20:24.700" v="1589"/>
        <pc:sldMkLst>
          <pc:docMk/>
          <pc:sldMk cId="0" sldId="292"/>
        </pc:sldMkLst>
        <pc:spChg chg="mod">
          <ac:chgData name="张 子研" userId="e668521b29d902c7" providerId="LiveId" clId="{50AD12C8-93B8-43E9-A312-E7AFCC64B1B2}" dt="2021-04-14T13:16:38.998" v="1221"/>
          <ac:spMkLst>
            <pc:docMk/>
            <pc:sldMk cId="0" sldId="292"/>
            <ac:spMk id="2" creationId="{00000000-0000-0000-0000-000000000000}"/>
          </ac:spMkLst>
        </pc:spChg>
        <pc:spChg chg="mod">
          <ac:chgData name="张 子研" userId="e668521b29d902c7" providerId="LiveId" clId="{50AD12C8-93B8-43E9-A312-E7AFCC64B1B2}" dt="2021-04-14T07:14:10.870" v="311" actId="27636"/>
          <ac:spMkLst>
            <pc:docMk/>
            <pc:sldMk cId="0" sldId="292"/>
            <ac:spMk id="23" creationId="{00000000-0000-0000-0000-000000000000}"/>
          </ac:spMkLst>
        </pc:spChg>
        <pc:spChg chg="mod">
          <ac:chgData name="张 子研" userId="e668521b29d902c7" providerId="LiveId" clId="{50AD12C8-93B8-43E9-A312-E7AFCC64B1B2}" dt="2021-04-14T07:14:10.872" v="312" actId="27636"/>
          <ac:spMkLst>
            <pc:docMk/>
            <pc:sldMk cId="0" sldId="292"/>
            <ac:spMk id="24" creationId="{00000000-0000-0000-0000-000000000000}"/>
          </ac:spMkLst>
        </pc:spChg>
      </pc:sldChg>
      <pc:sldChg chg="modSp add mod modTransition chgLayout">
        <pc:chgData name="张 子研" userId="e668521b29d902c7" providerId="LiveId" clId="{50AD12C8-93B8-43E9-A312-E7AFCC64B1B2}" dt="2021-04-14T14:20:24.700" v="1589"/>
        <pc:sldMkLst>
          <pc:docMk/>
          <pc:sldMk cId="0" sldId="293"/>
        </pc:sldMkLst>
        <pc:spChg chg="mod ord">
          <ac:chgData name="张 子研" userId="e668521b29d902c7" providerId="LiveId" clId="{50AD12C8-93B8-43E9-A312-E7AFCC64B1B2}" dt="2021-04-14T09:28:04.420" v="1218"/>
          <ac:spMkLst>
            <pc:docMk/>
            <pc:sldMk cId="0" sldId="293"/>
            <ac:spMk id="2" creationId="{00000000-0000-0000-0000-000000000000}"/>
          </ac:spMkLst>
        </pc:spChg>
        <pc:spChg chg="mod ord">
          <ac:chgData name="张 子研" userId="e668521b29d902c7" providerId="LiveId" clId="{50AD12C8-93B8-43E9-A312-E7AFCC64B1B2}" dt="2021-04-14T09:28:00.597" v="1217" actId="700"/>
          <ac:spMkLst>
            <pc:docMk/>
            <pc:sldMk cId="0" sldId="293"/>
            <ac:spMk id="3" creationId="{00000000-0000-0000-0000-000000000000}"/>
          </ac:spMkLst>
        </pc:spChg>
      </pc:sldChg>
      <pc:sldChg chg="modSp add mod modTransition chgLayout">
        <pc:chgData name="张 子研" userId="e668521b29d902c7" providerId="LiveId" clId="{50AD12C8-93B8-43E9-A312-E7AFCC64B1B2}" dt="2021-04-14T14:20:24.700" v="1589"/>
        <pc:sldMkLst>
          <pc:docMk/>
          <pc:sldMk cId="0" sldId="294"/>
        </pc:sldMkLst>
        <pc:spChg chg="mod ord">
          <ac:chgData name="张 子研" userId="e668521b29d902c7" providerId="LiveId" clId="{50AD12C8-93B8-43E9-A312-E7AFCC64B1B2}" dt="2021-04-14T09:27:55.152" v="1216"/>
          <ac:spMkLst>
            <pc:docMk/>
            <pc:sldMk cId="0" sldId="294"/>
            <ac:spMk id="2" creationId="{00000000-0000-0000-0000-000000000000}"/>
          </ac:spMkLst>
        </pc:spChg>
        <pc:spChg chg="mod ord">
          <ac:chgData name="张 子研" userId="e668521b29d902c7" providerId="LiveId" clId="{50AD12C8-93B8-43E9-A312-E7AFCC64B1B2}" dt="2021-04-14T09:27:49.862" v="1215" actId="700"/>
          <ac:spMkLst>
            <pc:docMk/>
            <pc:sldMk cId="0" sldId="294"/>
            <ac:spMk id="3" creationId="{00000000-0000-0000-0000-000000000000}"/>
          </ac:spMkLst>
        </pc:spChg>
      </pc:sldChg>
      <pc:sldChg chg="add del">
        <pc:chgData name="张 子研" userId="e668521b29d902c7" providerId="LiveId" clId="{50AD12C8-93B8-43E9-A312-E7AFCC64B1B2}" dt="2021-04-14T07:23:30.080" v="407" actId="47"/>
        <pc:sldMkLst>
          <pc:docMk/>
          <pc:sldMk cId="2426344552" sldId="295"/>
        </pc:sldMkLst>
      </pc:sldChg>
      <pc:sldChg chg="delSp add del setBg delDesignElem">
        <pc:chgData name="张 子研" userId="e668521b29d902c7" providerId="LiveId" clId="{50AD12C8-93B8-43E9-A312-E7AFCC64B1B2}" dt="2021-04-14T07:14:26.719" v="315" actId="47"/>
        <pc:sldMkLst>
          <pc:docMk/>
          <pc:sldMk cId="2701200735" sldId="295"/>
        </pc:sldMkLst>
        <pc:spChg chg="del">
          <ac:chgData name="张 子研" userId="e668521b29d902c7" providerId="LiveId" clId="{50AD12C8-93B8-43E9-A312-E7AFCC64B1B2}" dt="2021-04-14T07:14:23.347" v="314"/>
          <ac:spMkLst>
            <pc:docMk/>
            <pc:sldMk cId="2701200735" sldId="295"/>
            <ac:spMk id="18" creationId="{0D57E7FA-E8FC-45AC-868F-CDC8144939D6}"/>
          </ac:spMkLst>
        </pc:spChg>
        <pc:spChg chg="del">
          <ac:chgData name="张 子研" userId="e668521b29d902c7" providerId="LiveId" clId="{50AD12C8-93B8-43E9-A312-E7AFCC64B1B2}" dt="2021-04-14T07:14:23.347" v="314"/>
          <ac:spMkLst>
            <pc:docMk/>
            <pc:sldMk cId="2701200735" sldId="295"/>
            <ac:spMk id="20" creationId="{8A8E2B3D-9013-49DD-AD19-465E6B843E70}"/>
          </ac:spMkLst>
        </pc:spChg>
        <pc:spChg chg="del">
          <ac:chgData name="张 子研" userId="e668521b29d902c7" providerId="LiveId" clId="{50AD12C8-93B8-43E9-A312-E7AFCC64B1B2}" dt="2021-04-14T07:14:23.347" v="314"/>
          <ac:spMkLst>
            <pc:docMk/>
            <pc:sldMk cId="2701200735" sldId="295"/>
            <ac:spMk id="22" creationId="{9420F6C3-AAF3-4091-9B71-5FB534BD4970}"/>
          </ac:spMkLst>
        </pc:spChg>
      </pc:sldChg>
      <pc:sldChg chg="modSp add mod modTransition">
        <pc:chgData name="张 子研" userId="e668521b29d902c7" providerId="LiveId" clId="{50AD12C8-93B8-43E9-A312-E7AFCC64B1B2}" dt="2021-04-14T14:20:24.700" v="1589"/>
        <pc:sldMkLst>
          <pc:docMk/>
          <pc:sldMk cId="1748850330" sldId="296"/>
        </pc:sldMkLst>
        <pc:spChg chg="mod">
          <ac:chgData name="张 子研" userId="e668521b29d902c7" providerId="LiveId" clId="{50AD12C8-93B8-43E9-A312-E7AFCC64B1B2}" dt="2021-04-14T07:15:04.733" v="334"/>
          <ac:spMkLst>
            <pc:docMk/>
            <pc:sldMk cId="1748850330" sldId="296"/>
            <ac:spMk id="2" creationId="{B741B0A0-4AD0-417C-AC27-0FF0394BF1C3}"/>
          </ac:spMkLst>
        </pc:spChg>
      </pc:sldChg>
      <pc:sldChg chg="modSp add mod modTransition">
        <pc:chgData name="张 子研" userId="e668521b29d902c7" providerId="LiveId" clId="{50AD12C8-93B8-43E9-A312-E7AFCC64B1B2}" dt="2021-04-14T14:20:24.700" v="1589"/>
        <pc:sldMkLst>
          <pc:docMk/>
          <pc:sldMk cId="3550504242" sldId="297"/>
        </pc:sldMkLst>
        <pc:spChg chg="mod">
          <ac:chgData name="张 子研" userId="e668521b29d902c7" providerId="LiveId" clId="{50AD12C8-93B8-43E9-A312-E7AFCC64B1B2}" dt="2021-04-14T08:56:54.046" v="1034" actId="1076"/>
          <ac:spMkLst>
            <pc:docMk/>
            <pc:sldMk cId="3550504242" sldId="297"/>
            <ac:spMk id="2" creationId="{B741B0A0-4AD0-417C-AC27-0FF0394BF1C3}"/>
          </ac:spMkLst>
        </pc:spChg>
      </pc:sldChg>
      <pc:sldChg chg="modSp add mod modTransition">
        <pc:chgData name="张 子研" userId="e668521b29d902c7" providerId="LiveId" clId="{50AD12C8-93B8-43E9-A312-E7AFCC64B1B2}" dt="2021-04-14T14:20:24.700" v="1589"/>
        <pc:sldMkLst>
          <pc:docMk/>
          <pc:sldMk cId="4097869994" sldId="298"/>
        </pc:sldMkLst>
        <pc:spChg chg="mod">
          <ac:chgData name="张 子研" userId="e668521b29d902c7" providerId="LiveId" clId="{50AD12C8-93B8-43E9-A312-E7AFCC64B1B2}" dt="2021-04-14T08:56:40.188" v="1032" actId="1076"/>
          <ac:spMkLst>
            <pc:docMk/>
            <pc:sldMk cId="4097869994" sldId="298"/>
            <ac:spMk id="2" creationId="{B741B0A0-4AD0-417C-AC27-0FF0394BF1C3}"/>
          </ac:spMkLst>
        </pc:spChg>
      </pc:sldChg>
      <pc:sldChg chg="modSp add mod modTransition">
        <pc:chgData name="张 子研" userId="e668521b29d902c7" providerId="LiveId" clId="{50AD12C8-93B8-43E9-A312-E7AFCC64B1B2}" dt="2021-04-14T14:20:24.700" v="1589"/>
        <pc:sldMkLst>
          <pc:docMk/>
          <pc:sldMk cId="1239702591" sldId="299"/>
        </pc:sldMkLst>
        <pc:spChg chg="mod">
          <ac:chgData name="张 子研" userId="e668521b29d902c7" providerId="LiveId" clId="{50AD12C8-93B8-43E9-A312-E7AFCC64B1B2}" dt="2021-04-14T07:39:30.363" v="578" actId="20577"/>
          <ac:spMkLst>
            <pc:docMk/>
            <pc:sldMk cId="1239702591" sldId="299"/>
            <ac:spMk id="2" creationId="{B741B0A0-4AD0-417C-AC27-0FF0394BF1C3}"/>
          </ac:spMkLst>
        </pc:spChg>
      </pc:sldChg>
      <pc:sldChg chg="modSp add mod ord modTransition">
        <pc:chgData name="张 子研" userId="e668521b29d902c7" providerId="LiveId" clId="{50AD12C8-93B8-43E9-A312-E7AFCC64B1B2}" dt="2021-04-14T14:20:24.700" v="1589"/>
        <pc:sldMkLst>
          <pc:docMk/>
          <pc:sldMk cId="1559857126" sldId="300"/>
        </pc:sldMkLst>
        <pc:spChg chg="mod">
          <ac:chgData name="张 子研" userId="e668521b29d902c7" providerId="LiveId" clId="{50AD12C8-93B8-43E9-A312-E7AFCC64B1B2}" dt="2021-04-14T07:22:15.844" v="404" actId="20577"/>
          <ac:spMkLst>
            <pc:docMk/>
            <pc:sldMk cId="1559857126" sldId="300"/>
            <ac:spMk id="2" creationId="{B741B0A0-4AD0-417C-AC27-0FF0394BF1C3}"/>
          </ac:spMkLst>
        </pc:spChg>
      </pc:sldChg>
      <pc:sldChg chg="modSp add mod modTransition">
        <pc:chgData name="张 子研" userId="e668521b29d902c7" providerId="LiveId" clId="{50AD12C8-93B8-43E9-A312-E7AFCC64B1B2}" dt="2021-04-14T14:20:24.700" v="1589"/>
        <pc:sldMkLst>
          <pc:docMk/>
          <pc:sldMk cId="2092405246" sldId="301"/>
        </pc:sldMkLst>
        <pc:spChg chg="mod">
          <ac:chgData name="张 子研" userId="e668521b29d902c7" providerId="LiveId" clId="{50AD12C8-93B8-43E9-A312-E7AFCC64B1B2}" dt="2021-04-14T07:24:54.767" v="426" actId="20577"/>
          <ac:spMkLst>
            <pc:docMk/>
            <pc:sldMk cId="2092405246" sldId="301"/>
            <ac:spMk id="3" creationId="{09889377-7FA6-4790-AF11-2FBF300EFCCD}"/>
          </ac:spMkLst>
        </pc:spChg>
      </pc:sldChg>
      <pc:sldChg chg="addSp delSp modSp add del mod">
        <pc:chgData name="张 子研" userId="e668521b29d902c7" providerId="LiveId" clId="{50AD12C8-93B8-43E9-A312-E7AFCC64B1B2}" dt="2021-04-14T07:27:01.958" v="451" actId="47"/>
        <pc:sldMkLst>
          <pc:docMk/>
          <pc:sldMk cId="3194117863" sldId="302"/>
        </pc:sldMkLst>
        <pc:spChg chg="add del mod">
          <ac:chgData name="张 子研" userId="e668521b29d902c7" providerId="LiveId" clId="{50AD12C8-93B8-43E9-A312-E7AFCC64B1B2}" dt="2021-04-14T07:26:50.908" v="449" actId="478"/>
          <ac:spMkLst>
            <pc:docMk/>
            <pc:sldMk cId="3194117863" sldId="302"/>
            <ac:spMk id="5" creationId="{6AAA22DD-6FE3-4787-9C04-99A6A6207AB3}"/>
          </ac:spMkLst>
        </pc:spChg>
        <pc:spChg chg="del mod">
          <ac:chgData name="张 子研" userId="e668521b29d902c7" providerId="LiveId" clId="{50AD12C8-93B8-43E9-A312-E7AFCC64B1B2}" dt="2021-04-14T07:26:46.787" v="448" actId="478"/>
          <ac:spMkLst>
            <pc:docMk/>
            <pc:sldMk cId="3194117863" sldId="302"/>
            <ac:spMk id="12" creationId="{5AD39171-71B8-4B1C-90BD-7D95F0001505}"/>
          </ac:spMkLst>
        </pc:spChg>
      </pc:sldChg>
      <pc:sldChg chg="modSp add mod modTransition">
        <pc:chgData name="张 子研" userId="e668521b29d902c7" providerId="LiveId" clId="{50AD12C8-93B8-43E9-A312-E7AFCC64B1B2}" dt="2021-04-14T14:20:24.700" v="1589"/>
        <pc:sldMkLst>
          <pc:docMk/>
          <pc:sldMk cId="4239198384" sldId="303"/>
        </pc:sldMkLst>
        <pc:spChg chg="mod">
          <ac:chgData name="张 子研" userId="e668521b29d902c7" providerId="LiveId" clId="{50AD12C8-93B8-43E9-A312-E7AFCC64B1B2}" dt="2021-04-14T07:32:29.481" v="537" actId="20577"/>
          <ac:spMkLst>
            <pc:docMk/>
            <pc:sldMk cId="4239198384" sldId="303"/>
            <ac:spMk id="13" creationId="{68F71026-50F6-4A76-A629-0DDB37C8CF21}"/>
          </ac:spMkLst>
        </pc:spChg>
      </pc:sldChg>
      <pc:sldChg chg="delSp add del setBg delDesignElem">
        <pc:chgData name="张 子研" userId="e668521b29d902c7" providerId="LiveId" clId="{50AD12C8-93B8-43E9-A312-E7AFCC64B1B2}" dt="2021-04-14T07:28:44.676" v="467" actId="47"/>
        <pc:sldMkLst>
          <pc:docMk/>
          <pc:sldMk cId="797990056" sldId="304"/>
        </pc:sldMkLst>
        <pc:spChg chg="del">
          <ac:chgData name="张 子研" userId="e668521b29d902c7" providerId="LiveId" clId="{50AD12C8-93B8-43E9-A312-E7AFCC64B1B2}" dt="2021-04-14T07:28:41.697" v="466"/>
          <ac:spMkLst>
            <pc:docMk/>
            <pc:sldMk cId="797990056" sldId="304"/>
            <ac:spMk id="18" creationId="{0D57E7FA-E8FC-45AC-868F-CDC8144939D6}"/>
          </ac:spMkLst>
        </pc:spChg>
        <pc:spChg chg="del">
          <ac:chgData name="张 子研" userId="e668521b29d902c7" providerId="LiveId" clId="{50AD12C8-93B8-43E9-A312-E7AFCC64B1B2}" dt="2021-04-14T07:28:41.697" v="466"/>
          <ac:spMkLst>
            <pc:docMk/>
            <pc:sldMk cId="797990056" sldId="304"/>
            <ac:spMk id="20" creationId="{8A8E2B3D-9013-49DD-AD19-465E6B843E70}"/>
          </ac:spMkLst>
        </pc:spChg>
        <pc:spChg chg="del">
          <ac:chgData name="张 子研" userId="e668521b29d902c7" providerId="LiveId" clId="{50AD12C8-93B8-43E9-A312-E7AFCC64B1B2}" dt="2021-04-14T07:28:41.697" v="466"/>
          <ac:spMkLst>
            <pc:docMk/>
            <pc:sldMk cId="797990056" sldId="304"/>
            <ac:spMk id="22" creationId="{9420F6C3-AAF3-4091-9B71-5FB534BD4970}"/>
          </ac:spMkLst>
        </pc:spChg>
      </pc:sldChg>
      <pc:sldChg chg="addSp delSp modSp add mod ord modTransition">
        <pc:chgData name="张 子研" userId="e668521b29d902c7" providerId="LiveId" clId="{50AD12C8-93B8-43E9-A312-E7AFCC64B1B2}" dt="2021-04-14T14:20:24.700" v="1589"/>
        <pc:sldMkLst>
          <pc:docMk/>
          <pc:sldMk cId="3947412781" sldId="304"/>
        </pc:sldMkLst>
        <pc:spChg chg="mod">
          <ac:chgData name="张 子研" userId="e668521b29d902c7" providerId="LiveId" clId="{50AD12C8-93B8-43E9-A312-E7AFCC64B1B2}" dt="2021-04-14T08:57:26.169" v="1035" actId="14100"/>
          <ac:spMkLst>
            <pc:docMk/>
            <pc:sldMk cId="3947412781" sldId="304"/>
            <ac:spMk id="2" creationId="{B741B0A0-4AD0-417C-AC27-0FF0394BF1C3}"/>
          </ac:spMkLst>
        </pc:spChg>
        <pc:spChg chg="add del">
          <ac:chgData name="张 子研" userId="e668521b29d902c7" providerId="LiveId" clId="{50AD12C8-93B8-43E9-A312-E7AFCC64B1B2}" dt="2021-04-14T07:48:25.436" v="615"/>
          <ac:spMkLst>
            <pc:docMk/>
            <pc:sldMk cId="3947412781" sldId="304"/>
            <ac:spMk id="3" creationId="{4962A0FE-B17B-4990-8982-180705C04483}"/>
          </ac:spMkLst>
        </pc:spChg>
        <pc:spChg chg="add del">
          <ac:chgData name="张 子研" userId="e668521b29d902c7" providerId="LiveId" clId="{50AD12C8-93B8-43E9-A312-E7AFCC64B1B2}" dt="2021-04-14T07:48:50.008" v="656" actId="478"/>
          <ac:spMkLst>
            <pc:docMk/>
            <pc:sldMk cId="3947412781" sldId="304"/>
            <ac:spMk id="4" creationId="{01CE712A-A737-4D85-90B2-17777F32F397}"/>
          </ac:spMkLst>
        </pc:spChg>
      </pc:sldChg>
      <pc:sldChg chg="addSp delSp modSp new mod modTransition modClrScheme chgLayout">
        <pc:chgData name="张 子研" userId="e668521b29d902c7" providerId="LiveId" clId="{50AD12C8-93B8-43E9-A312-E7AFCC64B1B2}" dt="2021-04-14T14:20:24.700" v="1589"/>
        <pc:sldMkLst>
          <pc:docMk/>
          <pc:sldMk cId="1610152320" sldId="305"/>
        </pc:sldMkLst>
        <pc:spChg chg="add del mod ord">
          <ac:chgData name="张 子研" userId="e668521b29d902c7" providerId="LiveId" clId="{50AD12C8-93B8-43E9-A312-E7AFCC64B1B2}" dt="2021-04-14T07:33:17.784" v="540" actId="700"/>
          <ac:spMkLst>
            <pc:docMk/>
            <pc:sldMk cId="1610152320" sldId="305"/>
            <ac:spMk id="2" creationId="{64E808A0-43D0-4283-8084-83B19AB19C02}"/>
          </ac:spMkLst>
        </pc:spChg>
        <pc:spChg chg="add del mod ord">
          <ac:chgData name="张 子研" userId="e668521b29d902c7" providerId="LiveId" clId="{50AD12C8-93B8-43E9-A312-E7AFCC64B1B2}" dt="2021-04-14T07:33:17.784" v="540" actId="700"/>
          <ac:spMkLst>
            <pc:docMk/>
            <pc:sldMk cId="1610152320" sldId="305"/>
            <ac:spMk id="3" creationId="{B864915A-0B79-4904-8A17-4A87B120186F}"/>
          </ac:spMkLst>
        </pc:spChg>
        <pc:spChg chg="add del mod">
          <ac:chgData name="张 子研" userId="e668521b29d902c7" providerId="LiveId" clId="{50AD12C8-93B8-43E9-A312-E7AFCC64B1B2}" dt="2021-04-14T07:33:17.784" v="540" actId="700"/>
          <ac:spMkLst>
            <pc:docMk/>
            <pc:sldMk cId="1610152320" sldId="305"/>
            <ac:spMk id="4" creationId="{026255BB-6E69-4B38-AEF2-FBF90F3DDC58}"/>
          </ac:spMkLst>
        </pc:spChg>
        <pc:spChg chg="add del mod ord">
          <ac:chgData name="张 子研" userId="e668521b29d902c7" providerId="LiveId" clId="{50AD12C8-93B8-43E9-A312-E7AFCC64B1B2}" dt="2021-04-14T07:34:19.074" v="550" actId="700"/>
          <ac:spMkLst>
            <pc:docMk/>
            <pc:sldMk cId="1610152320" sldId="305"/>
            <ac:spMk id="5" creationId="{6CFCA4FC-E86E-4829-BDA2-6799C011E17D}"/>
          </ac:spMkLst>
        </pc:spChg>
        <pc:spChg chg="add del mod ord">
          <ac:chgData name="张 子研" userId="e668521b29d902c7" providerId="LiveId" clId="{50AD12C8-93B8-43E9-A312-E7AFCC64B1B2}" dt="2021-04-14T07:34:21.952" v="551" actId="21"/>
          <ac:spMkLst>
            <pc:docMk/>
            <pc:sldMk cId="1610152320" sldId="305"/>
            <ac:spMk id="6" creationId="{853A4017-BB62-4438-ADF0-9A6379FF4349}"/>
          </ac:spMkLst>
        </pc:spChg>
        <pc:spChg chg="add del mod ord">
          <ac:chgData name="张 子研" userId="e668521b29d902c7" providerId="LiveId" clId="{50AD12C8-93B8-43E9-A312-E7AFCC64B1B2}" dt="2021-04-14T07:34:34.090" v="562"/>
          <ac:spMkLst>
            <pc:docMk/>
            <pc:sldMk cId="1610152320" sldId="305"/>
            <ac:spMk id="7" creationId="{6DED0AC8-E7B4-4B2B-AA77-5C69122DB430}"/>
          </ac:spMkLst>
        </pc:spChg>
        <pc:spChg chg="add del mod">
          <ac:chgData name="张 子研" userId="e668521b29d902c7" providerId="LiveId" clId="{50AD12C8-93B8-43E9-A312-E7AFCC64B1B2}" dt="2021-04-14T07:34:26.949" v="555"/>
          <ac:spMkLst>
            <pc:docMk/>
            <pc:sldMk cId="1610152320" sldId="305"/>
            <ac:spMk id="8" creationId="{00447ACE-DDC2-4FE9-8158-C9D0A8748462}"/>
          </ac:spMkLst>
        </pc:spChg>
        <pc:spChg chg="add mod">
          <ac:chgData name="张 子研" userId="e668521b29d902c7" providerId="LiveId" clId="{50AD12C8-93B8-43E9-A312-E7AFCC64B1B2}" dt="2021-04-14T08:27:41.837" v="711" actId="1076"/>
          <ac:spMkLst>
            <pc:docMk/>
            <pc:sldMk cId="1610152320" sldId="305"/>
            <ac:spMk id="10" creationId="{4F7CDFBC-84FC-4E81-A39D-CB7EED1CC970}"/>
          </ac:spMkLst>
        </pc:spChg>
        <pc:picChg chg="add del mod">
          <ac:chgData name="张 子研" userId="e668521b29d902c7" providerId="LiveId" clId="{50AD12C8-93B8-43E9-A312-E7AFCC64B1B2}" dt="2021-04-14T07:34:33.162" v="561"/>
          <ac:picMkLst>
            <pc:docMk/>
            <pc:sldMk cId="1610152320" sldId="305"/>
            <ac:picMk id="9" creationId="{26E19562-FAC2-41CA-80BB-3576BA561466}"/>
          </ac:picMkLst>
        </pc:picChg>
      </pc:sldChg>
      <pc:sldChg chg="add del">
        <pc:chgData name="张 子研" userId="e668521b29d902c7" providerId="LiveId" clId="{50AD12C8-93B8-43E9-A312-E7AFCC64B1B2}" dt="2021-04-14T07:40:44.212" v="591" actId="47"/>
        <pc:sldMkLst>
          <pc:docMk/>
          <pc:sldMk cId="762833679" sldId="306"/>
        </pc:sldMkLst>
      </pc:sldChg>
      <pc:sldChg chg="addSp delSp modSp new mod ord modTransition modClrScheme addAnim delAnim modAnim chgLayout">
        <pc:chgData name="张 子研" userId="e668521b29d902c7" providerId="LiveId" clId="{50AD12C8-93B8-43E9-A312-E7AFCC64B1B2}" dt="2021-04-15T14:22:41.742" v="2877"/>
        <pc:sldMkLst>
          <pc:docMk/>
          <pc:sldMk cId="3047778433" sldId="306"/>
        </pc:sldMkLst>
        <pc:spChg chg="del mod ord">
          <ac:chgData name="张 子研" userId="e668521b29d902c7" providerId="LiveId" clId="{50AD12C8-93B8-43E9-A312-E7AFCC64B1B2}" dt="2021-04-14T07:40:50.090" v="593" actId="700"/>
          <ac:spMkLst>
            <pc:docMk/>
            <pc:sldMk cId="3047778433" sldId="306"/>
            <ac:spMk id="2" creationId="{08760907-1BCB-4B1D-81D4-CBEEC021CBC6}"/>
          </ac:spMkLst>
        </pc:spChg>
        <pc:spChg chg="add del mod ord">
          <ac:chgData name="张 子研" userId="e668521b29d902c7" providerId="LiveId" clId="{50AD12C8-93B8-43E9-A312-E7AFCC64B1B2}" dt="2021-04-14T07:49:52.959" v="658" actId="478"/>
          <ac:spMkLst>
            <pc:docMk/>
            <pc:sldMk cId="3047778433" sldId="306"/>
            <ac:spMk id="3" creationId="{5BA201C5-9731-449F-929D-6921CBCD3336}"/>
          </ac:spMkLst>
        </pc:spChg>
        <pc:spChg chg="add del mod ord">
          <ac:chgData name="张 子研" userId="e668521b29d902c7" providerId="LiveId" clId="{50AD12C8-93B8-43E9-A312-E7AFCC64B1B2}" dt="2021-04-14T07:49:49.480" v="657"/>
          <ac:spMkLst>
            <pc:docMk/>
            <pc:sldMk cId="3047778433" sldId="306"/>
            <ac:spMk id="4" creationId="{427E7349-C33D-4930-90D4-D64D5E18023D}"/>
          </ac:spMkLst>
        </pc:spChg>
        <pc:spChg chg="add mod">
          <ac:chgData name="张 子研" userId="e668521b29d902c7" providerId="LiveId" clId="{50AD12C8-93B8-43E9-A312-E7AFCC64B1B2}" dt="2021-04-14T14:08:00.050" v="1531" actId="404"/>
          <ac:spMkLst>
            <pc:docMk/>
            <pc:sldMk cId="3047778433" sldId="306"/>
            <ac:spMk id="8" creationId="{AE7F5B23-8E83-4D1E-B9B6-F887F09FB267}"/>
          </ac:spMkLst>
        </pc:spChg>
        <pc:spChg chg="add mod">
          <ac:chgData name="张 子研" userId="e668521b29d902c7" providerId="LiveId" clId="{50AD12C8-93B8-43E9-A312-E7AFCC64B1B2}" dt="2021-04-14T08:45:38.537" v="1005" actId="14100"/>
          <ac:spMkLst>
            <pc:docMk/>
            <pc:sldMk cId="3047778433" sldId="306"/>
            <ac:spMk id="11" creationId="{BF5EC5CC-DCA8-4C56-AB71-72C3DE55C8B2}"/>
          </ac:spMkLst>
        </pc:spChg>
        <pc:spChg chg="add mod">
          <ac:chgData name="张 子研" userId="e668521b29d902c7" providerId="LiveId" clId="{50AD12C8-93B8-43E9-A312-E7AFCC64B1B2}" dt="2021-04-14T13:29:55.132" v="1428" actId="14100"/>
          <ac:spMkLst>
            <pc:docMk/>
            <pc:sldMk cId="3047778433" sldId="306"/>
            <ac:spMk id="12" creationId="{8C72E3A0-7978-44A8-9558-90C2F9A93D3D}"/>
          </ac:spMkLst>
        </pc:spChg>
        <pc:graphicFrameChg chg="add del mod">
          <ac:chgData name="张 子研" userId="e668521b29d902c7" providerId="LiveId" clId="{50AD12C8-93B8-43E9-A312-E7AFCC64B1B2}" dt="2021-04-14T08:29:10.260" v="713" actId="478"/>
          <ac:graphicFrameMkLst>
            <pc:docMk/>
            <pc:sldMk cId="3047778433" sldId="306"/>
            <ac:graphicFrameMk id="9" creationId="{DF697D89-F747-4558-A2F2-63CCB54EC77C}"/>
          </ac:graphicFrameMkLst>
        </pc:graphicFrameChg>
        <pc:picChg chg="add mod ord">
          <ac:chgData name="张 子研" userId="e668521b29d902c7" providerId="LiveId" clId="{50AD12C8-93B8-43E9-A312-E7AFCC64B1B2}" dt="2021-04-14T08:37:49.647" v="851" actId="1076"/>
          <ac:picMkLst>
            <pc:docMk/>
            <pc:sldMk cId="3047778433" sldId="306"/>
            <ac:picMk id="6" creationId="{DFED603B-F010-45FF-9F33-4D501CE1BFDF}"/>
          </ac:picMkLst>
        </pc:picChg>
        <pc:picChg chg="add del mod">
          <ac:chgData name="张 子研" userId="e668521b29d902c7" providerId="LiveId" clId="{50AD12C8-93B8-43E9-A312-E7AFCC64B1B2}" dt="2021-04-14T08:38:24.894" v="881" actId="478"/>
          <ac:picMkLst>
            <pc:docMk/>
            <pc:sldMk cId="3047778433" sldId="306"/>
            <ac:picMk id="10" creationId="{03FFDD89-2A03-4875-9626-3278EAEECB31}"/>
          </ac:picMkLst>
        </pc:picChg>
        <pc:cxnChg chg="add mod">
          <ac:chgData name="张 子研" userId="e668521b29d902c7" providerId="LiveId" clId="{50AD12C8-93B8-43E9-A312-E7AFCC64B1B2}" dt="2021-04-14T08:44:32.827" v="1000" actId="692"/>
          <ac:cxnSpMkLst>
            <pc:docMk/>
            <pc:sldMk cId="3047778433" sldId="306"/>
            <ac:cxnSpMk id="14" creationId="{6B031A15-F81F-4E51-95D6-0E93942FE5B9}"/>
          </ac:cxnSpMkLst>
        </pc:cxnChg>
      </pc:sldChg>
      <pc:sldChg chg="addSp delSp modSp new mod modTransition modClrScheme chgLayout">
        <pc:chgData name="张 子研" userId="e668521b29d902c7" providerId="LiveId" clId="{50AD12C8-93B8-43E9-A312-E7AFCC64B1B2}" dt="2021-04-14T14:45:20.757" v="1944" actId="20577"/>
        <pc:sldMkLst>
          <pc:docMk/>
          <pc:sldMk cId="1836250543" sldId="307"/>
        </pc:sldMkLst>
        <pc:spChg chg="del mod ord">
          <ac:chgData name="张 子研" userId="e668521b29d902c7" providerId="LiveId" clId="{50AD12C8-93B8-43E9-A312-E7AFCC64B1B2}" dt="2021-04-14T07:51:01.016" v="671" actId="700"/>
          <ac:spMkLst>
            <pc:docMk/>
            <pc:sldMk cId="1836250543" sldId="307"/>
            <ac:spMk id="2" creationId="{053A409D-54DF-4D82-8680-61F5C3659E38}"/>
          </ac:spMkLst>
        </pc:spChg>
        <pc:spChg chg="add del mod ord">
          <ac:chgData name="张 子研" userId="e668521b29d902c7" providerId="LiveId" clId="{50AD12C8-93B8-43E9-A312-E7AFCC64B1B2}" dt="2021-04-14T07:51:03.188" v="672" actId="700"/>
          <ac:spMkLst>
            <pc:docMk/>
            <pc:sldMk cId="1836250543" sldId="307"/>
            <ac:spMk id="3" creationId="{8A6DAAC2-7A0E-4C5C-A1C3-DE9628FE8018}"/>
          </ac:spMkLst>
        </pc:spChg>
        <pc:spChg chg="add del mod ord">
          <ac:chgData name="张 子研" userId="e668521b29d902c7" providerId="LiveId" clId="{50AD12C8-93B8-43E9-A312-E7AFCC64B1B2}" dt="2021-04-14T07:51:03.188" v="672" actId="700"/>
          <ac:spMkLst>
            <pc:docMk/>
            <pc:sldMk cId="1836250543" sldId="307"/>
            <ac:spMk id="4" creationId="{A188BF2B-9D82-4CF0-86B3-ED216A650555}"/>
          </ac:spMkLst>
        </pc:spChg>
        <pc:spChg chg="add del mod ord">
          <ac:chgData name="张 子研" userId="e668521b29d902c7" providerId="LiveId" clId="{50AD12C8-93B8-43E9-A312-E7AFCC64B1B2}" dt="2021-04-14T07:51:03.188" v="672" actId="700"/>
          <ac:spMkLst>
            <pc:docMk/>
            <pc:sldMk cId="1836250543" sldId="307"/>
            <ac:spMk id="5" creationId="{CEA89C22-2382-4E76-895B-782465FE0C3A}"/>
          </ac:spMkLst>
        </pc:spChg>
        <pc:spChg chg="add del mod ord">
          <ac:chgData name="张 子研" userId="e668521b29d902c7" providerId="LiveId" clId="{50AD12C8-93B8-43E9-A312-E7AFCC64B1B2}" dt="2021-04-14T13:17:28.320" v="1230" actId="700"/>
          <ac:spMkLst>
            <pc:docMk/>
            <pc:sldMk cId="1836250543" sldId="307"/>
            <ac:spMk id="6" creationId="{18928CCE-CDB5-4052-A78C-7E90FE246BCD}"/>
          </ac:spMkLst>
        </pc:spChg>
        <pc:spChg chg="add del mod ord">
          <ac:chgData name="张 子研" userId="e668521b29d902c7" providerId="LiveId" clId="{50AD12C8-93B8-43E9-A312-E7AFCC64B1B2}" dt="2021-04-14T13:17:32.164" v="1231" actId="478"/>
          <ac:spMkLst>
            <pc:docMk/>
            <pc:sldMk cId="1836250543" sldId="307"/>
            <ac:spMk id="7" creationId="{091D967E-4091-4843-9AAF-2A860E2CED33}"/>
          </ac:spMkLst>
        </pc:spChg>
        <pc:spChg chg="add del mod ord">
          <ac:chgData name="张 子研" userId="e668521b29d902c7" providerId="LiveId" clId="{50AD12C8-93B8-43E9-A312-E7AFCC64B1B2}" dt="2021-04-14T14:04:17.097" v="1469" actId="478"/>
          <ac:spMkLst>
            <pc:docMk/>
            <pc:sldMk cId="1836250543" sldId="307"/>
            <ac:spMk id="8" creationId="{65CA105B-810E-44E6-B34C-87A2F534261A}"/>
          </ac:spMkLst>
        </pc:spChg>
        <pc:spChg chg="add mod topLvl">
          <ac:chgData name="张 子研" userId="e668521b29d902c7" providerId="LiveId" clId="{50AD12C8-93B8-43E9-A312-E7AFCC64B1B2}" dt="2021-04-14T14:36:25.809" v="1710" actId="164"/>
          <ac:spMkLst>
            <pc:docMk/>
            <pc:sldMk cId="1836250543" sldId="307"/>
            <ac:spMk id="10" creationId="{71CA9589-1E7A-45E1-9942-A8805A2A4CBC}"/>
          </ac:spMkLst>
        </pc:spChg>
        <pc:spChg chg="add del mod">
          <ac:chgData name="张 子研" userId="e668521b29d902c7" providerId="LiveId" clId="{50AD12C8-93B8-43E9-A312-E7AFCC64B1B2}" dt="2021-04-14T14:03:22.838" v="1444" actId="478"/>
          <ac:spMkLst>
            <pc:docMk/>
            <pc:sldMk cId="1836250543" sldId="307"/>
            <ac:spMk id="11" creationId="{A701916D-50B5-41FD-852E-76D147008F6A}"/>
          </ac:spMkLst>
        </pc:spChg>
        <pc:spChg chg="add del mod">
          <ac:chgData name="张 子研" userId="e668521b29d902c7" providerId="LiveId" clId="{50AD12C8-93B8-43E9-A312-E7AFCC64B1B2}" dt="2021-04-14T14:04:13.683" v="1468" actId="478"/>
          <ac:spMkLst>
            <pc:docMk/>
            <pc:sldMk cId="1836250543" sldId="307"/>
            <ac:spMk id="13" creationId="{7B0AE1E2-A58F-4297-A0C5-CEF1D8198A8E}"/>
          </ac:spMkLst>
        </pc:spChg>
        <pc:spChg chg="add del mod">
          <ac:chgData name="张 子研" userId="e668521b29d902c7" providerId="LiveId" clId="{50AD12C8-93B8-43E9-A312-E7AFCC64B1B2}" dt="2021-04-14T14:04:19.718" v="1470" actId="478"/>
          <ac:spMkLst>
            <pc:docMk/>
            <pc:sldMk cId="1836250543" sldId="307"/>
            <ac:spMk id="15" creationId="{281F7AF3-B507-4DDD-B97B-9B0CE6D4697E}"/>
          </ac:spMkLst>
        </pc:spChg>
        <pc:spChg chg="add mod topLvl">
          <ac:chgData name="张 子研" userId="e668521b29d902c7" providerId="LiveId" clId="{50AD12C8-93B8-43E9-A312-E7AFCC64B1B2}" dt="2021-04-14T14:45:20.757" v="1944" actId="20577"/>
          <ac:spMkLst>
            <pc:docMk/>
            <pc:sldMk cId="1836250543" sldId="307"/>
            <ac:spMk id="16" creationId="{AF69678F-7B45-4AD9-9AE8-A60FFA7A0FCD}"/>
          </ac:spMkLst>
        </pc:spChg>
        <pc:spChg chg="add mod topLvl">
          <ac:chgData name="张 子研" userId="e668521b29d902c7" providerId="LiveId" clId="{50AD12C8-93B8-43E9-A312-E7AFCC64B1B2}" dt="2021-04-14T14:36:25.809" v="1710" actId="164"/>
          <ac:spMkLst>
            <pc:docMk/>
            <pc:sldMk cId="1836250543" sldId="307"/>
            <ac:spMk id="17" creationId="{2B3A5976-A0F9-460D-BE0A-8EA8BF95BC63}"/>
          </ac:spMkLst>
        </pc:spChg>
        <pc:spChg chg="add mod topLvl">
          <ac:chgData name="张 子研" userId="e668521b29d902c7" providerId="LiveId" clId="{50AD12C8-93B8-43E9-A312-E7AFCC64B1B2}" dt="2021-04-14T14:36:25.809" v="1710" actId="164"/>
          <ac:spMkLst>
            <pc:docMk/>
            <pc:sldMk cId="1836250543" sldId="307"/>
            <ac:spMk id="18" creationId="{D9DB91F7-2AF3-44C5-824B-73B97FD15BF4}"/>
          </ac:spMkLst>
        </pc:spChg>
        <pc:grpChg chg="add del mod">
          <ac:chgData name="张 子研" userId="e668521b29d902c7" providerId="LiveId" clId="{50AD12C8-93B8-43E9-A312-E7AFCC64B1B2}" dt="2021-04-14T14:35:32.614" v="1701" actId="165"/>
          <ac:grpSpMkLst>
            <pc:docMk/>
            <pc:sldMk cId="1836250543" sldId="307"/>
            <ac:grpSpMk id="19" creationId="{3698A041-AD88-42A2-AA4D-7BDB1CF9DC1B}"/>
          </ac:grpSpMkLst>
        </pc:grpChg>
        <pc:grpChg chg="add mod">
          <ac:chgData name="张 子研" userId="e668521b29d902c7" providerId="LiveId" clId="{50AD12C8-93B8-43E9-A312-E7AFCC64B1B2}" dt="2021-04-14T14:36:25.809" v="1710" actId="164"/>
          <ac:grpSpMkLst>
            <pc:docMk/>
            <pc:sldMk cId="1836250543" sldId="307"/>
            <ac:grpSpMk id="20" creationId="{159614D5-007A-40FA-9BD6-2CEC8AAE8944}"/>
          </ac:grpSpMkLst>
        </pc:grpChg>
      </pc:sldChg>
      <pc:sldChg chg="addSp delSp modSp add mod modTransition setBg modClrScheme chgLayout">
        <pc:chgData name="张 子研" userId="e668521b29d902c7" providerId="LiveId" clId="{50AD12C8-93B8-43E9-A312-E7AFCC64B1B2}" dt="2021-04-14T14:20:24.700" v="1589"/>
        <pc:sldMkLst>
          <pc:docMk/>
          <pc:sldMk cId="922208209" sldId="308"/>
        </pc:sldMkLst>
        <pc:spChg chg="mod ord">
          <ac:chgData name="张 子研" userId="e668521b29d902c7" providerId="LiveId" clId="{50AD12C8-93B8-43E9-A312-E7AFCC64B1B2}" dt="2021-04-14T09:16:44.055" v="1212" actId="700"/>
          <ac:spMkLst>
            <pc:docMk/>
            <pc:sldMk cId="922208209" sldId="308"/>
            <ac:spMk id="2" creationId="{624B412E-BBC6-2545-9D78-80C86D07F9CE}"/>
          </ac:spMkLst>
        </pc:spChg>
        <pc:spChg chg="mod ord">
          <ac:chgData name="张 子研" userId="e668521b29d902c7" providerId="LiveId" clId="{50AD12C8-93B8-43E9-A312-E7AFCC64B1B2}" dt="2021-04-14T09:27:14.904" v="1213" actId="1076"/>
          <ac:spMkLst>
            <pc:docMk/>
            <pc:sldMk cId="922208209" sldId="308"/>
            <ac:spMk id="3" creationId="{3DA47366-AD8F-DC40-A2A5-73D6595FCCAE}"/>
          </ac:spMkLst>
        </pc:spChg>
        <pc:spChg chg="add del mod ord">
          <ac:chgData name="张 子研" userId="e668521b29d902c7" providerId="LiveId" clId="{50AD12C8-93B8-43E9-A312-E7AFCC64B1B2}" dt="2021-04-14T09:16:44.055" v="1212" actId="700"/>
          <ac:spMkLst>
            <pc:docMk/>
            <pc:sldMk cId="922208209" sldId="308"/>
            <ac:spMk id="4" creationId="{A1017FFA-D609-4EF9-8EE0-EA55935B20D3}"/>
          </ac:spMkLst>
        </pc:spChg>
        <pc:spChg chg="mod">
          <ac:chgData name="张 子研" userId="e668521b29d902c7" providerId="LiveId" clId="{50AD12C8-93B8-43E9-A312-E7AFCC64B1B2}" dt="2021-04-14T09:12:57.274" v="1209" actId="1076"/>
          <ac:spMkLst>
            <pc:docMk/>
            <pc:sldMk cId="922208209" sldId="308"/>
            <ac:spMk id="5" creationId="{63146EBB-972F-49C3-B3A8-119EE72C098B}"/>
          </ac:spMkLst>
        </pc:spChg>
      </pc:sldChg>
      <pc:sldChg chg="add del">
        <pc:chgData name="张 子研" userId="e668521b29d902c7" providerId="LiveId" clId="{50AD12C8-93B8-43E9-A312-E7AFCC64B1B2}" dt="2021-04-14T09:05:17.204" v="1160" actId="47"/>
        <pc:sldMkLst>
          <pc:docMk/>
          <pc:sldMk cId="1682304941" sldId="308"/>
        </pc:sldMkLst>
      </pc:sldChg>
      <pc:sldChg chg="addSp delSp modSp add del mod modTransition">
        <pc:chgData name="张 子研" userId="e668521b29d902c7" providerId="LiveId" clId="{50AD12C8-93B8-43E9-A312-E7AFCC64B1B2}" dt="2021-04-14T14:15:07.972" v="1586" actId="47"/>
        <pc:sldMkLst>
          <pc:docMk/>
          <pc:sldMk cId="3176984956" sldId="309"/>
        </pc:sldMkLst>
        <pc:spChg chg="add del mod">
          <ac:chgData name="张 子研" userId="e668521b29d902c7" providerId="LiveId" clId="{50AD12C8-93B8-43E9-A312-E7AFCC64B1B2}" dt="2021-04-14T13:27:35.592" v="1384" actId="478"/>
          <ac:spMkLst>
            <pc:docMk/>
            <pc:sldMk cId="3176984956" sldId="309"/>
            <ac:spMk id="3" creationId="{D8A60232-9E6F-4C63-9CBB-286262525FEA}"/>
          </ac:spMkLst>
        </pc:spChg>
        <pc:spChg chg="add del mod">
          <ac:chgData name="张 子研" userId="e668521b29d902c7" providerId="LiveId" clId="{50AD12C8-93B8-43E9-A312-E7AFCC64B1B2}" dt="2021-04-14T13:28:27.731" v="1423" actId="20577"/>
          <ac:spMkLst>
            <pc:docMk/>
            <pc:sldMk cId="3176984956" sldId="309"/>
            <ac:spMk id="8" creationId="{65CA105B-810E-44E6-B34C-87A2F534261A}"/>
          </ac:spMkLst>
        </pc:spChg>
        <pc:spChg chg="del mod">
          <ac:chgData name="张 子研" userId="e668521b29d902c7" providerId="LiveId" clId="{50AD12C8-93B8-43E9-A312-E7AFCC64B1B2}" dt="2021-04-14T13:27:37.840" v="1385" actId="478"/>
          <ac:spMkLst>
            <pc:docMk/>
            <pc:sldMk cId="3176984956" sldId="309"/>
            <ac:spMk id="10" creationId="{71CA9589-1E7A-45E1-9942-A8805A2A4CBC}"/>
          </ac:spMkLst>
        </pc:spChg>
        <pc:spChg chg="del">
          <ac:chgData name="张 子研" userId="e668521b29d902c7" providerId="LiveId" clId="{50AD12C8-93B8-43E9-A312-E7AFCC64B1B2}" dt="2021-04-14T13:27:40.056" v="1386" actId="478"/>
          <ac:spMkLst>
            <pc:docMk/>
            <pc:sldMk cId="3176984956" sldId="309"/>
            <ac:spMk id="11" creationId="{A701916D-50B5-41FD-852E-76D147008F6A}"/>
          </ac:spMkLst>
        </pc:spChg>
      </pc:sldChg>
      <pc:sldChg chg="addSp delSp modSp add mod modTransition addAnim delAnim modAnim">
        <pc:chgData name="张 子研" userId="e668521b29d902c7" providerId="LiveId" clId="{50AD12C8-93B8-43E9-A312-E7AFCC64B1B2}" dt="2021-04-14T14:20:24.700" v="1589"/>
        <pc:sldMkLst>
          <pc:docMk/>
          <pc:sldMk cId="4190328970" sldId="310"/>
        </pc:sldMkLst>
        <pc:spChg chg="mod">
          <ac:chgData name="张 子研" userId="e668521b29d902c7" providerId="LiveId" clId="{50AD12C8-93B8-43E9-A312-E7AFCC64B1B2}" dt="2021-04-14T14:08:04.332" v="1533" actId="404"/>
          <ac:spMkLst>
            <pc:docMk/>
            <pc:sldMk cId="4190328970" sldId="310"/>
            <ac:spMk id="8" creationId="{AE7F5B23-8E83-4D1E-B9B6-F887F09FB267}"/>
          </ac:spMkLst>
        </pc:spChg>
        <pc:spChg chg="del">
          <ac:chgData name="张 子研" userId="e668521b29d902c7" providerId="LiveId" clId="{50AD12C8-93B8-43E9-A312-E7AFCC64B1B2}" dt="2021-04-14T14:00:04.055" v="1436" actId="478"/>
          <ac:spMkLst>
            <pc:docMk/>
            <pc:sldMk cId="4190328970" sldId="310"/>
            <ac:spMk id="11" creationId="{BF5EC5CC-DCA8-4C56-AB71-72C3DE55C8B2}"/>
          </ac:spMkLst>
        </pc:spChg>
        <pc:spChg chg="add del mod">
          <ac:chgData name="张 子研" userId="e668521b29d902c7" providerId="LiveId" clId="{50AD12C8-93B8-43E9-A312-E7AFCC64B1B2}" dt="2021-04-14T14:00:09.516" v="1438" actId="478"/>
          <ac:spMkLst>
            <pc:docMk/>
            <pc:sldMk cId="4190328970" sldId="310"/>
            <ac:spMk id="12" creationId="{8C72E3A0-7978-44A8-9558-90C2F9A93D3D}"/>
          </ac:spMkLst>
        </pc:spChg>
        <pc:picChg chg="del">
          <ac:chgData name="张 子研" userId="e668521b29d902c7" providerId="LiveId" clId="{50AD12C8-93B8-43E9-A312-E7AFCC64B1B2}" dt="2021-04-14T13:59:42.082" v="1435" actId="478"/>
          <ac:picMkLst>
            <pc:docMk/>
            <pc:sldMk cId="4190328970" sldId="310"/>
            <ac:picMk id="10" creationId="{03FFDD89-2A03-4875-9626-3278EAEECB31}"/>
          </ac:picMkLst>
        </pc:picChg>
        <pc:cxnChg chg="del">
          <ac:chgData name="张 子研" userId="e668521b29d902c7" providerId="LiveId" clId="{50AD12C8-93B8-43E9-A312-E7AFCC64B1B2}" dt="2021-04-14T13:30:03.327" v="1431" actId="478"/>
          <ac:cxnSpMkLst>
            <pc:docMk/>
            <pc:sldMk cId="4190328970" sldId="310"/>
            <ac:cxnSpMk id="14" creationId="{6B031A15-F81F-4E51-95D6-0E93942FE5B9}"/>
          </ac:cxnSpMkLst>
        </pc:cxnChg>
      </pc:sldChg>
      <pc:sldChg chg="addSp delSp modSp add del mod modTransition">
        <pc:chgData name="张 子研" userId="e668521b29d902c7" providerId="LiveId" clId="{50AD12C8-93B8-43E9-A312-E7AFCC64B1B2}" dt="2021-04-14T14:32:30.605" v="1695" actId="47"/>
        <pc:sldMkLst>
          <pc:docMk/>
          <pc:sldMk cId="3695070925" sldId="311"/>
        </pc:sldMkLst>
        <pc:spChg chg="add del mod">
          <ac:chgData name="张 子研" userId="e668521b29d902c7" providerId="LiveId" clId="{50AD12C8-93B8-43E9-A312-E7AFCC64B1B2}" dt="2021-04-14T14:30:38.385" v="1594" actId="478"/>
          <ac:spMkLst>
            <pc:docMk/>
            <pc:sldMk cId="3695070925" sldId="311"/>
            <ac:spMk id="5" creationId="{FA2779DD-C4CF-43ED-808C-86A64C5D9070}"/>
          </ac:spMkLst>
        </pc:spChg>
        <pc:spChg chg="mod">
          <ac:chgData name="张 子研" userId="e668521b29d902c7" providerId="LiveId" clId="{50AD12C8-93B8-43E9-A312-E7AFCC64B1B2}" dt="2021-04-14T14:06:32.893" v="1529" actId="1076"/>
          <ac:spMkLst>
            <pc:docMk/>
            <pc:sldMk cId="3695070925" sldId="311"/>
            <ac:spMk id="8" creationId="{65CA105B-810E-44E6-B34C-87A2F534261A}"/>
          </ac:spMkLst>
        </pc:spChg>
        <pc:spChg chg="del">
          <ac:chgData name="张 子研" userId="e668521b29d902c7" providerId="LiveId" clId="{50AD12C8-93B8-43E9-A312-E7AFCC64B1B2}" dt="2021-04-14T14:03:42.568" v="1450" actId="478"/>
          <ac:spMkLst>
            <pc:docMk/>
            <pc:sldMk cId="3695070925" sldId="311"/>
            <ac:spMk id="10" creationId="{71CA9589-1E7A-45E1-9942-A8805A2A4CBC}"/>
          </ac:spMkLst>
        </pc:spChg>
      </pc:sldChg>
      <pc:sldChg chg="new del">
        <pc:chgData name="张 子研" userId="e668521b29d902c7" providerId="LiveId" clId="{50AD12C8-93B8-43E9-A312-E7AFCC64B1B2}" dt="2021-04-14T14:10:40.857" v="1537" actId="680"/>
        <pc:sldMkLst>
          <pc:docMk/>
          <pc:sldMk cId="3296728199" sldId="312"/>
        </pc:sldMkLst>
      </pc:sldChg>
      <pc:sldChg chg="addSp modSp add mod modTransition modClrScheme chgLayout">
        <pc:chgData name="张 子研" userId="e668521b29d902c7" providerId="LiveId" clId="{50AD12C8-93B8-43E9-A312-E7AFCC64B1B2}" dt="2021-04-14T14:20:24.700" v="1589"/>
        <pc:sldMkLst>
          <pc:docMk/>
          <pc:sldMk cId="3465026954" sldId="312"/>
        </pc:sldMkLst>
        <pc:spChg chg="mod ord">
          <ac:chgData name="张 子研" userId="e668521b29d902c7" providerId="LiveId" clId="{50AD12C8-93B8-43E9-A312-E7AFCC64B1B2}" dt="2021-04-14T14:13:48.772" v="1581" actId="20577"/>
          <ac:spMkLst>
            <pc:docMk/>
            <pc:sldMk cId="3465026954" sldId="312"/>
            <ac:spMk id="8" creationId="{65CA105B-810E-44E6-B34C-87A2F534261A}"/>
          </ac:spMkLst>
        </pc:spChg>
        <pc:picChg chg="add mod modCrop">
          <ac:chgData name="张 子研" userId="e668521b29d902c7" providerId="LiveId" clId="{50AD12C8-93B8-43E9-A312-E7AFCC64B1B2}" dt="2021-04-14T14:13:20.367" v="1578" actId="1076"/>
          <ac:picMkLst>
            <pc:docMk/>
            <pc:sldMk cId="3465026954" sldId="312"/>
            <ac:picMk id="3" creationId="{23FEF928-62EF-4A4B-BF42-E97F96916D00}"/>
          </ac:picMkLst>
        </pc:picChg>
      </pc:sldChg>
      <pc:sldChg chg="delSp modSp add mod modTransition modClrScheme chgLayout">
        <pc:chgData name="张 子研" userId="e668521b29d902c7" providerId="LiveId" clId="{50AD12C8-93B8-43E9-A312-E7AFCC64B1B2}" dt="2021-04-14T14:20:31.964" v="1590"/>
        <pc:sldMkLst>
          <pc:docMk/>
          <pc:sldMk cId="985191098" sldId="313"/>
        </pc:sldMkLst>
        <pc:spChg chg="mod ord">
          <ac:chgData name="张 子研" userId="e668521b29d902c7" providerId="LiveId" clId="{50AD12C8-93B8-43E9-A312-E7AFCC64B1B2}" dt="2021-04-14T14:14:10.568" v="1583" actId="1076"/>
          <ac:spMkLst>
            <pc:docMk/>
            <pc:sldMk cId="985191098" sldId="313"/>
            <ac:spMk id="8" creationId="{65CA105B-810E-44E6-B34C-87A2F534261A}"/>
          </ac:spMkLst>
        </pc:spChg>
        <pc:picChg chg="del">
          <ac:chgData name="张 子研" userId="e668521b29d902c7" providerId="LiveId" clId="{50AD12C8-93B8-43E9-A312-E7AFCC64B1B2}" dt="2021-04-14T14:14:05.662" v="1582" actId="478"/>
          <ac:picMkLst>
            <pc:docMk/>
            <pc:sldMk cId="985191098" sldId="313"/>
            <ac:picMk id="3" creationId="{23FEF928-62EF-4A4B-BF42-E97F96916D00}"/>
          </ac:picMkLst>
        </pc:picChg>
      </pc:sldChg>
      <pc:sldChg chg="modSp add mod">
        <pc:chgData name="张 子研" userId="e668521b29d902c7" providerId="LiveId" clId="{50AD12C8-93B8-43E9-A312-E7AFCC64B1B2}" dt="2021-04-14T14:34:58.154" v="1700" actId="114"/>
        <pc:sldMkLst>
          <pc:docMk/>
          <pc:sldMk cId="3409457102" sldId="314"/>
        </pc:sldMkLst>
        <pc:spChg chg="mod">
          <ac:chgData name="张 子研" userId="e668521b29d902c7" providerId="LiveId" clId="{50AD12C8-93B8-43E9-A312-E7AFCC64B1B2}" dt="2021-04-14T14:34:58.154" v="1700" actId="114"/>
          <ac:spMkLst>
            <pc:docMk/>
            <pc:sldMk cId="3409457102" sldId="314"/>
            <ac:spMk id="5" creationId="{FA2779DD-C4CF-43ED-808C-86A64C5D9070}"/>
          </ac:spMkLst>
        </pc:spChg>
        <pc:spChg chg="mod">
          <ac:chgData name="张 子研" userId="e668521b29d902c7" providerId="LiveId" clId="{50AD12C8-93B8-43E9-A312-E7AFCC64B1B2}" dt="2021-04-14T14:30:57.786" v="1622" actId="1036"/>
          <ac:spMkLst>
            <pc:docMk/>
            <pc:sldMk cId="3409457102" sldId="314"/>
            <ac:spMk id="8" creationId="{65CA105B-810E-44E6-B34C-87A2F534261A}"/>
          </ac:spMkLst>
        </pc:spChg>
      </pc:sldChg>
      <pc:sldChg chg="addSp delSp modSp new mod">
        <pc:chgData name="张 子研" userId="e668521b29d902c7" providerId="LiveId" clId="{50AD12C8-93B8-43E9-A312-E7AFCC64B1B2}" dt="2021-04-15T14:40:27.705" v="2943" actId="1076"/>
        <pc:sldMkLst>
          <pc:docMk/>
          <pc:sldMk cId="4249648965" sldId="315"/>
        </pc:sldMkLst>
        <pc:spChg chg="mod">
          <ac:chgData name="张 子研" userId="e668521b29d902c7" providerId="LiveId" clId="{50AD12C8-93B8-43E9-A312-E7AFCC64B1B2}" dt="2021-04-15T14:40:27.705" v="2943" actId="1076"/>
          <ac:spMkLst>
            <pc:docMk/>
            <pc:sldMk cId="4249648965" sldId="315"/>
            <ac:spMk id="2" creationId="{6B07F814-378E-4B84-9EE1-23004F020C3C}"/>
          </ac:spMkLst>
        </pc:spChg>
        <pc:spChg chg="add del mod">
          <ac:chgData name="张 子研" userId="e668521b29d902c7" providerId="LiveId" clId="{50AD12C8-93B8-43E9-A312-E7AFCC64B1B2}" dt="2021-04-14T14:46:27.958" v="2021" actId="478"/>
          <ac:spMkLst>
            <pc:docMk/>
            <pc:sldMk cId="4249648965" sldId="315"/>
            <ac:spMk id="3" creationId="{E781A95B-0443-4212-B12B-3C572E15773B}"/>
          </ac:spMkLst>
        </pc:spChg>
        <pc:spChg chg="add mod">
          <ac:chgData name="张 子研" userId="e668521b29d902c7" providerId="LiveId" clId="{50AD12C8-93B8-43E9-A312-E7AFCC64B1B2}" dt="2021-04-15T14:40:27.705" v="2943" actId="1076"/>
          <ac:spMkLst>
            <pc:docMk/>
            <pc:sldMk cId="4249648965" sldId="315"/>
            <ac:spMk id="4" creationId="{7B3E1FBF-6EA1-4052-AD3C-6984ED33B4BA}"/>
          </ac:spMkLst>
        </pc:spChg>
      </pc:sldChg>
      <pc:sldChg chg="modSp add del mod">
        <pc:chgData name="张 子研" userId="e668521b29d902c7" providerId="LiveId" clId="{50AD12C8-93B8-43E9-A312-E7AFCC64B1B2}" dt="2021-04-14T14:47:13.385" v="2062" actId="47"/>
        <pc:sldMkLst>
          <pc:docMk/>
          <pc:sldMk cId="2187320683" sldId="316"/>
        </pc:sldMkLst>
        <pc:spChg chg="mod">
          <ac:chgData name="张 子研" userId="e668521b29d902c7" providerId="LiveId" clId="{50AD12C8-93B8-43E9-A312-E7AFCC64B1B2}" dt="2021-04-14T14:47:08.443" v="2060" actId="1076"/>
          <ac:spMkLst>
            <pc:docMk/>
            <pc:sldMk cId="2187320683" sldId="316"/>
            <ac:spMk id="2" creationId="{6B07F814-378E-4B84-9EE1-23004F020C3C}"/>
          </ac:spMkLst>
        </pc:spChg>
      </pc:sldChg>
      <pc:sldChg chg="delSp modSp add del mod">
        <pc:chgData name="张 子研" userId="e668521b29d902c7" providerId="LiveId" clId="{50AD12C8-93B8-43E9-A312-E7AFCC64B1B2}" dt="2021-04-14T15:16:17.854" v="2728" actId="47"/>
        <pc:sldMkLst>
          <pc:docMk/>
          <pc:sldMk cId="3264631154" sldId="317"/>
        </pc:sldMkLst>
        <pc:spChg chg="mod">
          <ac:chgData name="张 子研" userId="e668521b29d902c7" providerId="LiveId" clId="{50AD12C8-93B8-43E9-A312-E7AFCC64B1B2}" dt="2021-04-14T14:48:50.668" v="2134" actId="20577"/>
          <ac:spMkLst>
            <pc:docMk/>
            <pc:sldMk cId="3264631154" sldId="317"/>
            <ac:spMk id="2" creationId="{6B07F814-378E-4B84-9EE1-23004F020C3C}"/>
          </ac:spMkLst>
        </pc:spChg>
        <pc:spChg chg="del">
          <ac:chgData name="张 子研" userId="e668521b29d902c7" providerId="LiveId" clId="{50AD12C8-93B8-43E9-A312-E7AFCC64B1B2}" dt="2021-04-14T14:47:31.493" v="2063" actId="478"/>
          <ac:spMkLst>
            <pc:docMk/>
            <pc:sldMk cId="3264631154" sldId="317"/>
            <ac:spMk id="4" creationId="{7B3E1FBF-6EA1-4052-AD3C-6984ED33B4BA}"/>
          </ac:spMkLst>
        </pc:spChg>
      </pc:sldChg>
      <pc:sldChg chg="addSp delSp modSp add mod modClrScheme chgLayout">
        <pc:chgData name="张 子研" userId="e668521b29d902c7" providerId="LiveId" clId="{50AD12C8-93B8-43E9-A312-E7AFCC64B1B2}" dt="2021-04-14T15:26:37.819" v="2876" actId="1076"/>
        <pc:sldMkLst>
          <pc:docMk/>
          <pc:sldMk cId="4271371632" sldId="318"/>
        </pc:sldMkLst>
        <pc:spChg chg="del mod ord">
          <ac:chgData name="张 子研" userId="e668521b29d902c7" providerId="LiveId" clId="{50AD12C8-93B8-43E9-A312-E7AFCC64B1B2}" dt="2021-04-14T15:16:49.977" v="2744" actId="700"/>
          <ac:spMkLst>
            <pc:docMk/>
            <pc:sldMk cId="4271371632" sldId="318"/>
            <ac:spMk id="2" creationId="{6B07F814-378E-4B84-9EE1-23004F020C3C}"/>
          </ac:spMkLst>
        </pc:spChg>
        <pc:spChg chg="mod ord">
          <ac:chgData name="张 子研" userId="e668521b29d902c7" providerId="LiveId" clId="{50AD12C8-93B8-43E9-A312-E7AFCC64B1B2}" dt="2021-04-14T15:18:02.868" v="2770" actId="700"/>
          <ac:spMkLst>
            <pc:docMk/>
            <pc:sldMk cId="4271371632" sldId="318"/>
            <ac:spMk id="3" creationId="{E9B76B77-18AA-4013-A526-10B21ED5F965}"/>
          </ac:spMkLst>
        </pc:spChg>
        <pc:spChg chg="add mod ord">
          <ac:chgData name="张 子研" userId="e668521b29d902c7" providerId="LiveId" clId="{50AD12C8-93B8-43E9-A312-E7AFCC64B1B2}" dt="2021-04-14T15:26:37.819" v="2876" actId="1076"/>
          <ac:spMkLst>
            <pc:docMk/>
            <pc:sldMk cId="4271371632" sldId="318"/>
            <ac:spMk id="4" creationId="{CDDAF4CA-9BC0-4890-A03B-135E9C427531}"/>
          </ac:spMkLst>
        </pc:spChg>
        <pc:spChg chg="add del mod ord">
          <ac:chgData name="张 子研" userId="e668521b29d902c7" providerId="LiveId" clId="{50AD12C8-93B8-43E9-A312-E7AFCC64B1B2}" dt="2021-04-14T15:18:00.048" v="2769" actId="478"/>
          <ac:spMkLst>
            <pc:docMk/>
            <pc:sldMk cId="4271371632" sldId="318"/>
            <ac:spMk id="5" creationId="{4EAB5CEC-F197-4222-8F87-7ACADE667043}"/>
          </ac:spMkLst>
        </pc:spChg>
        <pc:spChg chg="add mod">
          <ac:chgData name="张 子研" userId="e668521b29d902c7" providerId="LiveId" clId="{50AD12C8-93B8-43E9-A312-E7AFCC64B1B2}" dt="2021-04-14T15:26:37.819" v="2876" actId="1076"/>
          <ac:spMkLst>
            <pc:docMk/>
            <pc:sldMk cId="4271371632" sldId="318"/>
            <ac:spMk id="7" creationId="{D75F38B8-1086-4C32-BBF3-1B9E9EAC1641}"/>
          </ac:spMkLst>
        </pc:spChg>
        <pc:spChg chg="add mod">
          <ac:chgData name="张 子研" userId="e668521b29d902c7" providerId="LiveId" clId="{50AD12C8-93B8-43E9-A312-E7AFCC64B1B2}" dt="2021-04-14T15:26:09.050" v="2848" actId="20577"/>
          <ac:spMkLst>
            <pc:docMk/>
            <pc:sldMk cId="4271371632" sldId="318"/>
            <ac:spMk id="8" creationId="{E0DA4190-FCA6-40BF-BC28-E1E84B6B0D2A}"/>
          </ac:spMkLst>
        </pc:spChg>
      </pc:sldChg>
      <pc:sldChg chg="addSp delSp modSp new mod modTransition modClrScheme chgLayout">
        <pc:chgData name="张 子研" userId="e668521b29d902c7" providerId="LiveId" clId="{50AD12C8-93B8-43E9-A312-E7AFCC64B1B2}" dt="2021-04-15T14:46:42.631" v="3257"/>
        <pc:sldMkLst>
          <pc:docMk/>
          <pc:sldMk cId="2531870633" sldId="319"/>
        </pc:sldMkLst>
        <pc:spChg chg="del">
          <ac:chgData name="张 子研" userId="e668521b29d902c7" providerId="LiveId" clId="{50AD12C8-93B8-43E9-A312-E7AFCC64B1B2}" dt="2021-04-14T14:59:25.852" v="2328" actId="700"/>
          <ac:spMkLst>
            <pc:docMk/>
            <pc:sldMk cId="2531870633" sldId="319"/>
            <ac:spMk id="2" creationId="{975F0637-8003-42D6-8B85-E52318BD17C7}"/>
          </ac:spMkLst>
        </pc:spChg>
        <pc:spChg chg="add mod">
          <ac:chgData name="张 子研" userId="e668521b29d902c7" providerId="LiveId" clId="{50AD12C8-93B8-43E9-A312-E7AFCC64B1B2}" dt="2021-04-14T15:12:34.554" v="2721" actId="403"/>
          <ac:spMkLst>
            <pc:docMk/>
            <pc:sldMk cId="2531870633" sldId="319"/>
            <ac:spMk id="4" creationId="{A2AE389B-2417-45C2-8900-16F87AFDA885}"/>
          </ac:spMkLst>
        </pc:spChg>
        <pc:spChg chg="add mod">
          <ac:chgData name="张 子研" userId="e668521b29d902c7" providerId="LiveId" clId="{50AD12C8-93B8-43E9-A312-E7AFCC64B1B2}" dt="2021-04-14T15:14:21.109" v="2727" actId="114"/>
          <ac:spMkLst>
            <pc:docMk/>
            <pc:sldMk cId="2531870633" sldId="319"/>
            <ac:spMk id="6" creationId="{2B72A0D0-210B-4844-AD70-E80FB6778858}"/>
          </ac:spMkLst>
        </pc:spChg>
        <pc:picChg chg="add mod modCrop">
          <ac:chgData name="张 子研" userId="e668521b29d902c7" providerId="LiveId" clId="{50AD12C8-93B8-43E9-A312-E7AFCC64B1B2}" dt="2021-04-14T15:12:43.462" v="2722" actId="1076"/>
          <ac:picMkLst>
            <pc:docMk/>
            <pc:sldMk cId="2531870633" sldId="319"/>
            <ac:picMk id="3" creationId="{8C7D7D8D-20F5-4170-A460-762A8A82D1AE}"/>
          </ac:picMkLst>
        </pc:picChg>
      </pc:sldChg>
      <pc:sldChg chg="modSp mod">
        <pc:chgData name="张 子研" userId="e668521b29d902c7" providerId="LiveId" clId="{50AD12C8-93B8-43E9-A312-E7AFCC64B1B2}" dt="2021-04-15T15:14:01.359" v="3271" actId="1076"/>
        <pc:sldMkLst>
          <pc:docMk/>
          <pc:sldMk cId="4272267835" sldId="342"/>
        </pc:sldMkLst>
        <pc:spChg chg="mod">
          <ac:chgData name="张 子研" userId="e668521b29d902c7" providerId="LiveId" clId="{50AD12C8-93B8-43E9-A312-E7AFCC64B1B2}" dt="2021-04-15T15:14:01.359" v="3271" actId="1076"/>
          <ac:spMkLst>
            <pc:docMk/>
            <pc:sldMk cId="4272267835" sldId="342"/>
            <ac:spMk id="10" creationId="{63AD095E-973D-BF47-95B5-DBC014656282}"/>
          </ac:spMkLst>
        </pc:spChg>
      </pc:sldChg>
      <pc:sldChg chg="addSp delSp modSp add del mod modClrScheme chgLayout">
        <pc:chgData name="张 子研" userId="e668521b29d902c7" providerId="LiveId" clId="{50AD12C8-93B8-43E9-A312-E7AFCC64B1B2}" dt="2021-04-15T14:46:38.066" v="3256" actId="47"/>
        <pc:sldMkLst>
          <pc:docMk/>
          <pc:sldMk cId="2755889903" sldId="343"/>
        </pc:sldMkLst>
        <pc:spChg chg="add del mod ord">
          <ac:chgData name="张 子研" userId="e668521b29d902c7" providerId="LiveId" clId="{50AD12C8-93B8-43E9-A312-E7AFCC64B1B2}" dt="2021-04-15T14:44:12.581" v="3142" actId="478"/>
          <ac:spMkLst>
            <pc:docMk/>
            <pc:sldMk cId="2755889903" sldId="343"/>
            <ac:spMk id="2" creationId="{4F237B59-A6DC-46FA-8431-58FE7517B85E}"/>
          </ac:spMkLst>
        </pc:spChg>
        <pc:spChg chg="mod">
          <ac:chgData name="张 子研" userId="e668521b29d902c7" providerId="LiveId" clId="{50AD12C8-93B8-43E9-A312-E7AFCC64B1B2}" dt="2021-04-15T14:46:17.323" v="3255" actId="1035"/>
          <ac:spMkLst>
            <pc:docMk/>
            <pc:sldMk cId="2755889903" sldId="343"/>
            <ac:spMk id="4" creationId="{A2AE389B-2417-45C2-8900-16F87AFDA885}"/>
          </ac:spMkLst>
        </pc:spChg>
        <pc:spChg chg="mod">
          <ac:chgData name="张 子研" userId="e668521b29d902c7" providerId="LiveId" clId="{50AD12C8-93B8-43E9-A312-E7AFCC64B1B2}" dt="2021-04-15T14:46:17.323" v="3255" actId="1035"/>
          <ac:spMkLst>
            <pc:docMk/>
            <pc:sldMk cId="2755889903" sldId="343"/>
            <ac:spMk id="6" creationId="{2B72A0D0-210B-4844-AD70-E80FB6778858}"/>
          </ac:spMkLst>
        </pc:spChg>
        <pc:spChg chg="mod ord">
          <ac:chgData name="张 子研" userId="e668521b29d902c7" providerId="LiveId" clId="{50AD12C8-93B8-43E9-A312-E7AFCC64B1B2}" dt="2021-04-15T14:44:09.776" v="3141" actId="700"/>
          <ac:spMkLst>
            <pc:docMk/>
            <pc:sldMk cId="2755889903" sldId="343"/>
            <ac:spMk id="7" creationId="{414D003E-2130-4D41-AF9B-B403DAB00999}"/>
          </ac:spMkLst>
        </pc:spChg>
        <pc:spChg chg="add mod">
          <ac:chgData name="张 子研" userId="e668521b29d902c7" providerId="LiveId" clId="{50AD12C8-93B8-43E9-A312-E7AFCC64B1B2}" dt="2021-04-15T14:46:17.323" v="3255" actId="1035"/>
          <ac:spMkLst>
            <pc:docMk/>
            <pc:sldMk cId="2755889903" sldId="343"/>
            <ac:spMk id="8" creationId="{6CD02DAD-862F-4EF2-AC47-DB2D08F4C389}"/>
          </ac:spMkLst>
        </pc:spChg>
        <pc:spChg chg="add mod">
          <ac:chgData name="张 子研" userId="e668521b29d902c7" providerId="LiveId" clId="{50AD12C8-93B8-43E9-A312-E7AFCC64B1B2}" dt="2021-04-15T14:46:17.323" v="3255" actId="1035"/>
          <ac:spMkLst>
            <pc:docMk/>
            <pc:sldMk cId="2755889903" sldId="343"/>
            <ac:spMk id="9" creationId="{F62B2904-FF04-4644-B4DB-5BD3850677C5}"/>
          </ac:spMkLst>
        </pc:spChg>
        <pc:picChg chg="del">
          <ac:chgData name="张 子研" userId="e668521b29d902c7" providerId="LiveId" clId="{50AD12C8-93B8-43E9-A312-E7AFCC64B1B2}" dt="2021-04-15T14:42:26.144" v="3009" actId="478"/>
          <ac:picMkLst>
            <pc:docMk/>
            <pc:sldMk cId="2755889903" sldId="343"/>
            <ac:picMk id="3" creationId="{8C7D7D8D-20F5-4170-A460-762A8A82D1AE}"/>
          </ac:picMkLst>
        </pc:picChg>
      </pc:sldChg>
      <pc:sldMasterChg chg="modTransition modSldLayout">
        <pc:chgData name="张 子研" userId="e668521b29d902c7" providerId="LiveId" clId="{50AD12C8-93B8-43E9-A312-E7AFCC64B1B2}" dt="2021-04-14T14:20:24.700" v="1589"/>
        <pc:sldMasterMkLst>
          <pc:docMk/>
          <pc:sldMasterMk cId="680469035" sldId="2147483687"/>
        </pc:sldMasterMkLst>
        <pc:sldLayoutChg chg="modTransition">
          <pc:chgData name="张 子研" userId="e668521b29d902c7" providerId="LiveId" clId="{50AD12C8-93B8-43E9-A312-E7AFCC64B1B2}" dt="2021-04-14T14:20:24.700" v="1589"/>
          <pc:sldLayoutMkLst>
            <pc:docMk/>
            <pc:sldMasterMk cId="680469035" sldId="2147483687"/>
            <pc:sldLayoutMk cId="1156238993" sldId="2147483675"/>
          </pc:sldLayoutMkLst>
        </pc:sldLayoutChg>
        <pc:sldLayoutChg chg="modTransition">
          <pc:chgData name="张 子研" userId="e668521b29d902c7" providerId="LiveId" clId="{50AD12C8-93B8-43E9-A312-E7AFCC64B1B2}" dt="2021-04-14T14:20:24.700" v="1589"/>
          <pc:sldLayoutMkLst>
            <pc:docMk/>
            <pc:sldMasterMk cId="680469035" sldId="2147483687"/>
            <pc:sldLayoutMk cId="2020026338" sldId="2147483676"/>
          </pc:sldLayoutMkLst>
        </pc:sldLayoutChg>
        <pc:sldLayoutChg chg="modTransition">
          <pc:chgData name="张 子研" userId="e668521b29d902c7" providerId="LiveId" clId="{50AD12C8-93B8-43E9-A312-E7AFCC64B1B2}" dt="2021-04-14T14:20:24.700" v="1589"/>
          <pc:sldLayoutMkLst>
            <pc:docMk/>
            <pc:sldMasterMk cId="680469035" sldId="2147483687"/>
            <pc:sldLayoutMk cId="3772853014" sldId="2147483677"/>
          </pc:sldLayoutMkLst>
        </pc:sldLayoutChg>
        <pc:sldLayoutChg chg="modTransition">
          <pc:chgData name="张 子研" userId="e668521b29d902c7" providerId="LiveId" clId="{50AD12C8-93B8-43E9-A312-E7AFCC64B1B2}" dt="2021-04-14T14:20:24.700" v="1589"/>
          <pc:sldLayoutMkLst>
            <pc:docMk/>
            <pc:sldMasterMk cId="680469035" sldId="2147483687"/>
            <pc:sldLayoutMk cId="531423071" sldId="2147483678"/>
          </pc:sldLayoutMkLst>
        </pc:sldLayoutChg>
        <pc:sldLayoutChg chg="modTransition">
          <pc:chgData name="张 子研" userId="e668521b29d902c7" providerId="LiveId" clId="{50AD12C8-93B8-43E9-A312-E7AFCC64B1B2}" dt="2021-04-14T14:20:24.700" v="1589"/>
          <pc:sldLayoutMkLst>
            <pc:docMk/>
            <pc:sldMasterMk cId="680469035" sldId="2147483687"/>
            <pc:sldLayoutMk cId="2388812941" sldId="2147483679"/>
          </pc:sldLayoutMkLst>
        </pc:sldLayoutChg>
        <pc:sldLayoutChg chg="modTransition">
          <pc:chgData name="张 子研" userId="e668521b29d902c7" providerId="LiveId" clId="{50AD12C8-93B8-43E9-A312-E7AFCC64B1B2}" dt="2021-04-14T14:20:24.700" v="1589"/>
          <pc:sldLayoutMkLst>
            <pc:docMk/>
            <pc:sldMasterMk cId="680469035" sldId="2147483687"/>
            <pc:sldLayoutMk cId="1514890613" sldId="2147483680"/>
          </pc:sldLayoutMkLst>
        </pc:sldLayoutChg>
        <pc:sldLayoutChg chg="modTransition">
          <pc:chgData name="张 子研" userId="e668521b29d902c7" providerId="LiveId" clId="{50AD12C8-93B8-43E9-A312-E7AFCC64B1B2}" dt="2021-04-14T14:20:24.700" v="1589"/>
          <pc:sldLayoutMkLst>
            <pc:docMk/>
            <pc:sldMasterMk cId="680469035" sldId="2147483687"/>
            <pc:sldLayoutMk cId="930025113" sldId="2147483681"/>
          </pc:sldLayoutMkLst>
        </pc:sldLayoutChg>
        <pc:sldLayoutChg chg="modTransition">
          <pc:chgData name="张 子研" userId="e668521b29d902c7" providerId="LiveId" clId="{50AD12C8-93B8-43E9-A312-E7AFCC64B1B2}" dt="2021-04-14T14:20:24.700" v="1589"/>
          <pc:sldLayoutMkLst>
            <pc:docMk/>
            <pc:sldMasterMk cId="680469035" sldId="2147483687"/>
            <pc:sldLayoutMk cId="1042248172" sldId="2147483682"/>
          </pc:sldLayoutMkLst>
        </pc:sldLayoutChg>
        <pc:sldLayoutChg chg="modTransition">
          <pc:chgData name="张 子研" userId="e668521b29d902c7" providerId="LiveId" clId="{50AD12C8-93B8-43E9-A312-E7AFCC64B1B2}" dt="2021-04-14T14:20:24.700" v="1589"/>
          <pc:sldLayoutMkLst>
            <pc:docMk/>
            <pc:sldMasterMk cId="680469035" sldId="2147483687"/>
            <pc:sldLayoutMk cId="692873179" sldId="2147483683"/>
          </pc:sldLayoutMkLst>
        </pc:sldLayoutChg>
        <pc:sldLayoutChg chg="modTransition">
          <pc:chgData name="张 子研" userId="e668521b29d902c7" providerId="LiveId" clId="{50AD12C8-93B8-43E9-A312-E7AFCC64B1B2}" dt="2021-04-14T14:20:24.700" v="1589"/>
          <pc:sldLayoutMkLst>
            <pc:docMk/>
            <pc:sldMasterMk cId="680469035" sldId="2147483687"/>
            <pc:sldLayoutMk cId="4068598256" sldId="2147483684"/>
          </pc:sldLayoutMkLst>
        </pc:sldLayoutChg>
        <pc:sldLayoutChg chg="modTransition">
          <pc:chgData name="张 子研" userId="e668521b29d902c7" providerId="LiveId" clId="{50AD12C8-93B8-43E9-A312-E7AFCC64B1B2}" dt="2021-04-14T14:20:24.700" v="1589"/>
          <pc:sldLayoutMkLst>
            <pc:docMk/>
            <pc:sldMasterMk cId="680469035" sldId="2147483687"/>
            <pc:sldLayoutMk cId="2347341743" sldId="2147483685"/>
          </pc:sldLayoutMkLst>
        </pc:sldLayoutChg>
        <pc:sldLayoutChg chg="modTransition">
          <pc:chgData name="张 子研" userId="e668521b29d902c7" providerId="LiveId" clId="{50AD12C8-93B8-43E9-A312-E7AFCC64B1B2}" dt="2021-04-14T14:20:24.700" v="1589"/>
          <pc:sldLayoutMkLst>
            <pc:docMk/>
            <pc:sldMasterMk cId="680469035" sldId="2147483687"/>
            <pc:sldLayoutMk cId="3437444510" sldId="214748368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E57C15-0371-8C4E-901A-517C367507F9}" type="datetimeFigureOut">
              <a:rPr kumimoji="1" lang="zh-CN" altLang="en-US" smtClean="0"/>
              <a:t>2021/4/15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8650-AB39-0948-B842-EF78B01CE4B3}" type="slidenum">
              <a:rPr kumimoji="1" lang="zh-CN" altLang="en-US" smtClean="0"/>
              <a:t>‹#›</a:t>
            </a:fld>
            <a:endParaRPr kumimoji="1" lang="zh-CN" altLang="en-US"/>
          </a:p>
        </p:txBody>
      </p:sp>
    </p:spTree>
    <p:extLst>
      <p:ext uri="{BB962C8B-B14F-4D97-AF65-F5344CB8AC3E}">
        <p14:creationId xmlns:p14="http://schemas.microsoft.com/office/powerpoint/2010/main" val="2973442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B838650-AB39-0948-B842-EF78B01CE4B3}" type="slidenum">
              <a:rPr kumimoji="1" lang="zh-CN" altLang="en-US" smtClean="0"/>
              <a:t>4</a:t>
            </a:fld>
            <a:endParaRPr kumimoji="1" lang="zh-CN" altLang="en-US"/>
          </a:p>
        </p:txBody>
      </p:sp>
    </p:spTree>
    <p:extLst>
      <p:ext uri="{BB962C8B-B14F-4D97-AF65-F5344CB8AC3E}">
        <p14:creationId xmlns:p14="http://schemas.microsoft.com/office/powerpoint/2010/main" val="1342498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DC83CCCA-2D34-4B4A-8AA4-FC3DCC0C1666}" type="datetime1">
              <a:rPr lang="en-US" altLang="zh-CN" smtClean="0"/>
              <a:t>4/15/2021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92873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E0D26B89-0791-426B-ABEB-6028D0667A1E}" type="datetime1">
              <a:rPr lang="en-US" altLang="zh-CN" smtClean="0"/>
              <a:t>4/15/2021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88812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C83112EE-F23B-4C65-87B5-F44AECE4F478}" type="datetime1">
              <a:rPr lang="en-US" altLang="zh-CN" smtClean="0"/>
              <a:t>4/15/2021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14890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7E0CDBA8-8A52-4A58-A11D-5B91274B07BD}" type="datetime1">
              <a:rPr lang="en-US" altLang="zh-CN" smtClean="0"/>
              <a:t>4/15/2021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30025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1657F6E2-B5BD-4786-9B0F-2FD59657AE2C}" type="datetime1">
              <a:rPr lang="en-US" altLang="zh-CN" smtClean="0"/>
              <a:t>4/15/2021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6859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5968C325-5808-4A58-BE20-4D91BE81E7DD}" type="datetime1">
              <a:rPr lang="en-US" altLang="zh-CN" smtClean="0"/>
              <a:t>4/15/2021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4734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FBC4206B-1AB9-4B77-AAEA-C0E7DD678E76}" type="datetime1">
              <a:rPr lang="en-US" altLang="zh-CN" smtClean="0"/>
              <a:t>4/15/2021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3744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C60FFB4E-9DDD-4D96-91C2-75A29F7D4ED5}" type="datetime1">
              <a:rPr lang="en-US" altLang="zh-CN" smtClean="0"/>
              <a:t>4/15/2021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5623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FC12F4E3-ECF1-4624-B723-132A965BDEBB}" type="datetime1">
              <a:rPr lang="en-US" altLang="zh-CN" smtClean="0"/>
              <a:t>4/15/2021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20026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B7D5CEE3-28F2-4259-829B-3AA6BF173F85}" type="datetime1">
              <a:rPr lang="en-US" altLang="zh-CN" smtClean="0"/>
              <a:t>4/15/2021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42248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502AAAAA-E8B2-497E-B218-FA580B249919}" type="datetime1">
              <a:rPr lang="en-US" altLang="zh-CN" smtClean="0"/>
              <a:t>4/15/2021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2853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5F575D5B-C1FB-4D43-8C84-33D54E0451CC}" type="datetime1">
              <a:rPr lang="en-US" altLang="zh-CN" smtClean="0"/>
              <a:t>4/15/2021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31423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50">
                <a:solidFill>
                  <a:schemeClr val="tx1">
                    <a:tint val="75000"/>
                  </a:schemeClr>
                </a:solidFill>
              </a:defRPr>
            </a:lvl1pPr>
          </a:lstStyle>
          <a:p>
            <a:fld id="{C121B5A3-4875-47F1-9918-48D607BE492F}" type="datetime1">
              <a:rPr lang="en-US" altLang="zh-CN" smtClean="0"/>
              <a:t>4/15/2021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5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5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68046903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75" r:id="rId5"/>
    <p:sldLayoutId id="2147483676" r:id="rId6"/>
    <p:sldLayoutId id="2147483682" r:id="rId7"/>
    <p:sldLayoutId id="2147483677" r:id="rId8"/>
    <p:sldLayoutId id="2147483678" r:id="rId9"/>
    <p:sldLayoutId id="2147483679" r:id="rId10"/>
    <p:sldLayoutId id="2147483680" r:id="rId11"/>
    <p:sldLayoutId id="2147483681"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105000"/>
        </a:lnSpc>
        <a:spcBef>
          <a:spcPct val="0"/>
        </a:spcBef>
        <a:buNone/>
        <a:defRPr sz="4400" b="1" i="0" kern="1200" spc="15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9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9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9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9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9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23.png"/><Relationship Id="rId4" Type="http://schemas.openxmlformats.org/officeDocument/2006/relationships/tags" Target="../tags/tag4.xml"/><Relationship Id="rId9"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10" Type="http://schemas.openxmlformats.org/officeDocument/2006/relationships/image" Target="../media/image24.png"/><Relationship Id="rId4" Type="http://schemas.openxmlformats.org/officeDocument/2006/relationships/tags" Target="../tags/tag11.xm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Hirotransfer/SPADL/blob/master"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B412E-BBC6-2545-9D78-80C86D07F9CE}"/>
              </a:ext>
            </a:extLst>
          </p:cNvPr>
          <p:cNvSpPr>
            <a:spLocks noGrp="1"/>
          </p:cNvSpPr>
          <p:nvPr>
            <p:ph type="ctrTitle"/>
          </p:nvPr>
        </p:nvSpPr>
        <p:spPr>
          <a:xfrm>
            <a:off x="4708187" y="743293"/>
            <a:ext cx="6802877" cy="3092116"/>
          </a:xfrm>
        </p:spPr>
        <p:txBody>
          <a:bodyPr anchor="ctr">
            <a:normAutofit fontScale="90000"/>
          </a:bodyPr>
          <a:lstStyle/>
          <a:p>
            <a:r>
              <a:rPr kumimoji="1" lang="en-US" altLang="zh-CN" sz="6000" dirty="0">
                <a:latin typeface="Times New Roman" panose="02020603050405020304" pitchFamily="18" charset="0"/>
                <a:cs typeface="Times New Roman" panose="02020603050405020304" pitchFamily="18" charset="0"/>
              </a:rPr>
              <a:t>Actions Speak Louder than Goals: </a:t>
            </a:r>
            <a:br>
              <a:rPr kumimoji="1" lang="en-US" altLang="zh-CN" sz="6000" dirty="0">
                <a:latin typeface="Times New Roman" panose="02020603050405020304" pitchFamily="18" charset="0"/>
                <a:cs typeface="Times New Roman" panose="02020603050405020304" pitchFamily="18" charset="0"/>
              </a:rPr>
            </a:br>
            <a:r>
              <a:rPr kumimoji="1" lang="en-US" altLang="zh-CN" sz="6000" dirty="0">
                <a:latin typeface="Times New Roman" panose="02020603050405020304" pitchFamily="18" charset="0"/>
                <a:cs typeface="Times New Roman" panose="02020603050405020304" pitchFamily="18" charset="0"/>
              </a:rPr>
              <a:t>Valuing Player Actions in Soccer</a:t>
            </a:r>
            <a:endParaRPr kumimoji="1" lang="zh-CN" altLang="en-US" sz="6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3DA47366-AD8F-DC40-A2A5-73D6595FCCAE}"/>
              </a:ext>
            </a:extLst>
          </p:cNvPr>
          <p:cNvSpPr>
            <a:spLocks noGrp="1"/>
          </p:cNvSpPr>
          <p:nvPr>
            <p:ph type="subTitle" idx="1"/>
          </p:nvPr>
        </p:nvSpPr>
        <p:spPr>
          <a:xfrm>
            <a:off x="838200" y="4173166"/>
            <a:ext cx="3169596" cy="2114922"/>
          </a:xfrm>
        </p:spPr>
        <p:txBody>
          <a:bodyPr anchor="ctr">
            <a:normAutofit lnSpcReduction="10000"/>
          </a:bodyPr>
          <a:lstStyle/>
          <a:p>
            <a:r>
              <a:rPr kumimoji="1" lang="en-US" altLang="zh-CN" sz="1800" dirty="0">
                <a:latin typeface="+mn-ea"/>
              </a:rPr>
              <a:t>11912324    </a:t>
            </a:r>
            <a:r>
              <a:rPr kumimoji="1" lang="zh-CN" altLang="en-US" sz="1800" dirty="0">
                <a:latin typeface="+mn-ea"/>
              </a:rPr>
              <a:t>张子研</a:t>
            </a:r>
            <a:endParaRPr kumimoji="1" lang="en-US" altLang="zh-CN" sz="1800" dirty="0">
              <a:latin typeface="+mn-ea"/>
            </a:endParaRPr>
          </a:p>
          <a:p>
            <a:r>
              <a:rPr kumimoji="1" lang="en-US" altLang="zh-CN" sz="1800" dirty="0">
                <a:latin typeface="+mn-ea"/>
              </a:rPr>
              <a:t>11912626    </a:t>
            </a:r>
            <a:r>
              <a:rPr kumimoji="1" lang="zh-CN" altLang="en-US" sz="1800" dirty="0">
                <a:latin typeface="+mn-ea"/>
              </a:rPr>
              <a:t>张书珩</a:t>
            </a:r>
            <a:endParaRPr kumimoji="1" lang="en-US" altLang="zh-CN" sz="1800" dirty="0">
              <a:latin typeface="+mn-ea"/>
            </a:endParaRPr>
          </a:p>
          <a:p>
            <a:r>
              <a:rPr kumimoji="1" lang="en-US" altLang="zh-CN" sz="1800" dirty="0">
                <a:latin typeface="+mn-ea"/>
              </a:rPr>
              <a:t>11910912    </a:t>
            </a:r>
            <a:r>
              <a:rPr kumimoji="1" lang="zh-CN" altLang="en-US" sz="1800" dirty="0">
                <a:latin typeface="+mn-ea"/>
              </a:rPr>
              <a:t>云泽彬</a:t>
            </a:r>
            <a:endParaRPr kumimoji="1" lang="en-US" altLang="zh-CN" sz="1800" dirty="0">
              <a:latin typeface="+mn-ea"/>
            </a:endParaRPr>
          </a:p>
          <a:p>
            <a:r>
              <a:rPr kumimoji="1" lang="en-US" altLang="zh-CN" sz="1800" dirty="0">
                <a:latin typeface="+mn-ea"/>
              </a:rPr>
              <a:t>11912801    </a:t>
            </a:r>
            <a:r>
              <a:rPr kumimoji="1" lang="zh-CN" altLang="en-US" sz="1800" dirty="0">
                <a:latin typeface="+mn-ea"/>
              </a:rPr>
              <a:t>张俊翔</a:t>
            </a:r>
            <a:endParaRPr kumimoji="1" lang="en-US" altLang="zh-CN" sz="1800" dirty="0">
              <a:latin typeface="+mn-ea"/>
            </a:endParaRPr>
          </a:p>
          <a:p>
            <a:r>
              <a:rPr kumimoji="1" lang="en-US" altLang="zh-CN" sz="1800" dirty="0">
                <a:latin typeface="+mn-ea"/>
              </a:rPr>
              <a:t>11912013    </a:t>
            </a:r>
            <a:r>
              <a:rPr kumimoji="1" lang="zh-CN" altLang="en-US" sz="1800" dirty="0">
                <a:latin typeface="+mn-ea"/>
              </a:rPr>
              <a:t>易翔</a:t>
            </a:r>
          </a:p>
        </p:txBody>
      </p:sp>
      <p:sp>
        <p:nvSpPr>
          <p:cNvPr id="5" name="文本框 4">
            <a:extLst>
              <a:ext uri="{FF2B5EF4-FFF2-40B4-BE49-F238E27FC236}">
                <a16:creationId xmlns:a16="http://schemas.microsoft.com/office/drawing/2014/main" id="{63146EBB-972F-49C3-B3A8-119EE72C098B}"/>
              </a:ext>
            </a:extLst>
          </p:cNvPr>
          <p:cNvSpPr txBox="1"/>
          <p:nvPr/>
        </p:nvSpPr>
        <p:spPr>
          <a:xfrm>
            <a:off x="4708187" y="4431268"/>
            <a:ext cx="6094378" cy="584775"/>
          </a:xfrm>
          <a:prstGeom prst="rect">
            <a:avLst/>
          </a:prstGeom>
          <a:noFill/>
        </p:spPr>
        <p:txBody>
          <a:bodyPr wrap="square">
            <a:spAutoFit/>
          </a:bodyPr>
          <a:lstStyle/>
          <a:p>
            <a:r>
              <a:rPr lang="zh-CN" altLang="en-US" sz="3200" dirty="0">
                <a:latin typeface="Times New Roman" panose="02020603050405020304" pitchFamily="18" charset="0"/>
                <a:cs typeface="Times New Roman" panose="02020603050405020304" pitchFamily="18" charset="0"/>
              </a:rPr>
              <a:t>KDD ’19</a:t>
            </a:r>
          </a:p>
        </p:txBody>
      </p:sp>
    </p:spTree>
    <p:extLst>
      <p:ext uri="{BB962C8B-B14F-4D97-AF65-F5344CB8AC3E}">
        <p14:creationId xmlns:p14="http://schemas.microsoft.com/office/powerpoint/2010/main" val="2803274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9889377-7FA6-4790-AF11-2FBF300EFCCD}"/>
              </a:ext>
            </a:extLst>
          </p:cNvPr>
          <p:cNvSpPr>
            <a:spLocks noGrp="1"/>
          </p:cNvSpPr>
          <p:nvPr>
            <p:ph type="title"/>
          </p:nvPr>
        </p:nvSpPr>
        <p:spPr/>
        <p:txBody>
          <a:bodyPr/>
          <a:lstStyle/>
          <a:p>
            <a:r>
              <a:rPr lang="zh-CN" altLang="en-US" dirty="0"/>
              <a:t>量化球员行为：事件流</a:t>
            </a:r>
          </a:p>
        </p:txBody>
      </p:sp>
      <p:sp>
        <p:nvSpPr>
          <p:cNvPr id="4" name="灯片编号占位符 3">
            <a:extLst>
              <a:ext uri="{FF2B5EF4-FFF2-40B4-BE49-F238E27FC236}">
                <a16:creationId xmlns:a16="http://schemas.microsoft.com/office/drawing/2014/main" id="{78678B68-CE81-4820-8B33-9965AC0883DC}"/>
              </a:ext>
            </a:extLst>
          </p:cNvPr>
          <p:cNvSpPr>
            <a:spLocks noGrp="1"/>
          </p:cNvSpPr>
          <p:nvPr>
            <p:ph type="sldNum" sz="quarter" idx="12"/>
          </p:nvPr>
        </p:nvSpPr>
        <p:spPr/>
        <p:txBody>
          <a:bodyPr/>
          <a:lstStyle/>
          <a:p>
            <a:fld id="{51845F5A-061D-4825-9AE9-D7794091C6CF}" type="slidenum">
              <a:rPr lang="en-US" smtClean="0"/>
              <a:t>10</a:t>
            </a:fld>
            <a:endParaRPr lang="en-US"/>
          </a:p>
        </p:txBody>
      </p:sp>
    </p:spTree>
    <p:extLst>
      <p:ext uri="{BB962C8B-B14F-4D97-AF65-F5344CB8AC3E}">
        <p14:creationId xmlns:p14="http://schemas.microsoft.com/office/powerpoint/2010/main" val="180768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9889377-7FA6-4790-AF11-2FBF300EFCCD}"/>
              </a:ext>
            </a:extLst>
          </p:cNvPr>
          <p:cNvSpPr>
            <a:spLocks noGrp="1"/>
          </p:cNvSpPr>
          <p:nvPr>
            <p:ph type="title"/>
          </p:nvPr>
        </p:nvSpPr>
        <p:spPr/>
        <p:txBody>
          <a:bodyPr/>
          <a:lstStyle/>
          <a:p>
            <a:r>
              <a:rPr lang="zh-CN" altLang="en-US" dirty="0"/>
              <a:t>数据转换的困难</a:t>
            </a:r>
          </a:p>
        </p:txBody>
      </p:sp>
      <p:sp>
        <p:nvSpPr>
          <p:cNvPr id="2" name="灯片编号占位符 1">
            <a:extLst>
              <a:ext uri="{FF2B5EF4-FFF2-40B4-BE49-F238E27FC236}">
                <a16:creationId xmlns:a16="http://schemas.microsoft.com/office/drawing/2014/main" id="{71862338-37B7-4092-B752-27759C14E318}"/>
              </a:ext>
            </a:extLst>
          </p:cNvPr>
          <p:cNvSpPr>
            <a:spLocks noGrp="1"/>
          </p:cNvSpPr>
          <p:nvPr>
            <p:ph type="sldNum" sz="quarter" idx="12"/>
          </p:nvPr>
        </p:nvSpPr>
        <p:spPr/>
        <p:txBody>
          <a:bodyPr/>
          <a:lstStyle/>
          <a:p>
            <a:fld id="{51845F5A-061D-4825-9AE9-D7794091C6CF}" type="slidenum">
              <a:rPr lang="en-US" smtClean="0"/>
              <a:t>11</a:t>
            </a:fld>
            <a:endParaRPr lang="en-US"/>
          </a:p>
        </p:txBody>
      </p:sp>
    </p:spTree>
    <p:extLst>
      <p:ext uri="{BB962C8B-B14F-4D97-AF65-F5344CB8AC3E}">
        <p14:creationId xmlns:p14="http://schemas.microsoft.com/office/powerpoint/2010/main" val="209240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218521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dirty="0">
                <a:solidFill>
                  <a:srgbClr val="2F2E41"/>
                </a:solidFill>
                <a:latin typeface="思源黑体 CN Bold" panose="020B0800000000000000" pitchFamily="34" charset="-122"/>
                <a:ea typeface="思源黑体 CN Bold" panose="020B0800000000000000" pitchFamily="34" charset="-122"/>
              </a:rPr>
              <a:t>量化指标</a:t>
            </a:r>
            <a:endParaRPr lang="en-US" altLang="zh-CN" sz="1600" spc="600" dirty="0">
              <a:solidFill>
                <a:srgbClr val="ED6C00"/>
              </a:solidFill>
              <a:latin typeface="Akrobat" panose="00000800000000000000" pitchFamily="50" charset="0"/>
              <a:ea typeface="思源黑体 CN Bold" panose="020B0800000000000000" pitchFamily="34" charset="-122"/>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68F71026-50F6-4A76-A629-0DDB37C8CF21}"/>
              </a:ext>
            </a:extLst>
          </p:cNvPr>
          <p:cNvSpPr txBox="1"/>
          <p:nvPr/>
        </p:nvSpPr>
        <p:spPr>
          <a:xfrm>
            <a:off x="1472174" y="1454428"/>
            <a:ext cx="9247652" cy="4192430"/>
          </a:xfrm>
          <a:prstGeom prst="rect">
            <a:avLst/>
          </a:prstGeom>
          <a:noFill/>
        </p:spPr>
        <p:txBody>
          <a:bodyPr wrap="square">
            <a:spAutoFit/>
          </a:bodyPr>
          <a:lstStyle/>
          <a:p>
            <a:pPr>
              <a:lnSpc>
                <a:spcPct val="150000"/>
              </a:lnSpc>
            </a:pPr>
            <a:r>
              <a:rPr lang="en-US" altLang="zh-CN" sz="2000" dirty="0" err="1">
                <a:solidFill>
                  <a:srgbClr val="4D4D4D"/>
                </a:solidFill>
                <a:latin typeface="+mn-ea"/>
              </a:rPr>
              <a:t>StartTime</a:t>
            </a:r>
            <a:r>
              <a:rPr lang="en-US" altLang="zh-CN" sz="2000" dirty="0">
                <a:solidFill>
                  <a:srgbClr val="4D4D4D"/>
                </a:solidFill>
                <a:latin typeface="+mn-ea"/>
              </a:rPr>
              <a:t>	</a:t>
            </a:r>
            <a:r>
              <a:rPr lang="zh-CN" altLang="en-US" sz="2000" dirty="0">
                <a:solidFill>
                  <a:srgbClr val="4D4D4D"/>
                </a:solidFill>
                <a:latin typeface="+mn-ea"/>
              </a:rPr>
              <a:t>行为开始时间</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EndTime</a:t>
            </a:r>
            <a:r>
              <a:rPr lang="en-US" altLang="zh-CN" sz="2000" dirty="0">
                <a:solidFill>
                  <a:srgbClr val="4D4D4D"/>
                </a:solidFill>
                <a:latin typeface="+mn-ea"/>
              </a:rPr>
              <a:t>	</a:t>
            </a:r>
            <a:r>
              <a:rPr lang="zh-CN" altLang="en-US" sz="2000" dirty="0">
                <a:solidFill>
                  <a:srgbClr val="4D4D4D"/>
                </a:solidFill>
                <a:latin typeface="+mn-ea"/>
              </a:rPr>
              <a:t>行为结束时间</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StartLoc</a:t>
            </a:r>
            <a:r>
              <a:rPr lang="en-US" altLang="zh-CN" sz="2000" dirty="0">
                <a:solidFill>
                  <a:srgbClr val="4D4D4D"/>
                </a:solidFill>
                <a:latin typeface="+mn-ea"/>
              </a:rPr>
              <a:t>	</a:t>
            </a:r>
            <a:r>
              <a:rPr lang="zh-CN" altLang="en-US" sz="2000" dirty="0">
                <a:solidFill>
                  <a:srgbClr val="4D4D4D"/>
                </a:solidFill>
                <a:latin typeface="+mn-ea"/>
              </a:rPr>
              <a:t>行为开始时所处位置</a:t>
            </a:r>
            <a:r>
              <a:rPr lang="en-US" altLang="zh-CN" sz="2000" dirty="0">
                <a:solidFill>
                  <a:srgbClr val="4D4D4D"/>
                </a:solidFill>
                <a:latin typeface="+mn-ea"/>
              </a:rPr>
              <a:t>(</a:t>
            </a:r>
            <a:r>
              <a:rPr lang="en-US" altLang="zh-CN" sz="2000" dirty="0" err="1">
                <a:solidFill>
                  <a:srgbClr val="4D4D4D"/>
                </a:solidFill>
                <a:latin typeface="+mn-ea"/>
              </a:rPr>
              <a:t>x,y</a:t>
            </a:r>
            <a:r>
              <a:rPr lang="en-US" altLang="zh-CN" sz="2000" dirty="0">
                <a:solidFill>
                  <a:srgbClr val="4D4D4D"/>
                </a:solidFill>
                <a:latin typeface="+mn-ea"/>
              </a:rPr>
              <a:t>)</a:t>
            </a:r>
          </a:p>
          <a:p>
            <a:pPr>
              <a:lnSpc>
                <a:spcPct val="150000"/>
              </a:lnSpc>
            </a:pPr>
            <a:r>
              <a:rPr lang="en-US" altLang="zh-CN" sz="2000" dirty="0" err="1">
                <a:solidFill>
                  <a:srgbClr val="4D4D4D"/>
                </a:solidFill>
                <a:latin typeface="+mn-ea"/>
              </a:rPr>
              <a:t>EndLoc</a:t>
            </a:r>
            <a:r>
              <a:rPr lang="en-US" altLang="zh-CN" sz="2000" dirty="0">
                <a:solidFill>
                  <a:srgbClr val="4D4D4D"/>
                </a:solidFill>
                <a:latin typeface="+mn-ea"/>
              </a:rPr>
              <a:t>		</a:t>
            </a:r>
            <a:r>
              <a:rPr lang="zh-CN" altLang="en-US" sz="2000" dirty="0">
                <a:solidFill>
                  <a:srgbClr val="4D4D4D"/>
                </a:solidFill>
                <a:latin typeface="+mn-ea"/>
              </a:rPr>
              <a:t>行为结束时所处位置</a:t>
            </a:r>
            <a:r>
              <a:rPr lang="en-US" altLang="zh-CN" sz="2000" dirty="0">
                <a:solidFill>
                  <a:srgbClr val="4D4D4D"/>
                </a:solidFill>
                <a:latin typeface="+mn-ea"/>
              </a:rPr>
              <a:t>(</a:t>
            </a:r>
            <a:r>
              <a:rPr lang="en-US" altLang="zh-CN" sz="2000" dirty="0" err="1">
                <a:solidFill>
                  <a:srgbClr val="4D4D4D"/>
                </a:solidFill>
                <a:latin typeface="+mn-ea"/>
              </a:rPr>
              <a:t>x,y</a:t>
            </a:r>
            <a:r>
              <a:rPr lang="en-US" altLang="zh-CN" sz="2000" dirty="0">
                <a:solidFill>
                  <a:srgbClr val="4D4D4D"/>
                </a:solidFill>
                <a:latin typeface="+mn-ea"/>
              </a:rPr>
              <a:t>)</a:t>
            </a:r>
          </a:p>
          <a:p>
            <a:pPr>
              <a:lnSpc>
                <a:spcPct val="150000"/>
              </a:lnSpc>
            </a:pPr>
            <a:r>
              <a:rPr lang="en-US" altLang="zh-CN" sz="2000" dirty="0">
                <a:solidFill>
                  <a:srgbClr val="4D4D4D"/>
                </a:solidFill>
                <a:latin typeface="+mn-ea"/>
              </a:rPr>
              <a:t>Player		</a:t>
            </a:r>
            <a:r>
              <a:rPr lang="zh-CN" altLang="en-US" sz="2000" dirty="0">
                <a:solidFill>
                  <a:srgbClr val="4D4D4D"/>
                </a:solidFill>
                <a:latin typeface="+mn-ea"/>
              </a:rPr>
              <a:t>执行行为的球员</a:t>
            </a:r>
            <a:endParaRPr lang="en-US" altLang="zh-CN" sz="2000" dirty="0">
              <a:solidFill>
                <a:srgbClr val="4D4D4D"/>
              </a:solidFill>
              <a:latin typeface="+mn-ea"/>
            </a:endParaRPr>
          </a:p>
          <a:p>
            <a:pPr>
              <a:lnSpc>
                <a:spcPct val="150000"/>
              </a:lnSpc>
            </a:pPr>
            <a:r>
              <a:rPr lang="en-US" altLang="zh-CN" sz="2000" dirty="0">
                <a:solidFill>
                  <a:srgbClr val="4D4D4D"/>
                </a:solidFill>
                <a:latin typeface="+mn-ea"/>
              </a:rPr>
              <a:t>Team		</a:t>
            </a:r>
            <a:r>
              <a:rPr lang="zh-CN" altLang="en-US" sz="2000" dirty="0">
                <a:solidFill>
                  <a:srgbClr val="4D4D4D"/>
                </a:solidFill>
                <a:latin typeface="+mn-ea"/>
              </a:rPr>
              <a:t>执行行为球员所属的球队</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ActionType</a:t>
            </a:r>
            <a:r>
              <a:rPr lang="en-US" altLang="zh-CN" sz="2000" dirty="0">
                <a:solidFill>
                  <a:srgbClr val="4D4D4D"/>
                </a:solidFill>
                <a:latin typeface="+mn-ea"/>
              </a:rPr>
              <a:t>	</a:t>
            </a:r>
            <a:r>
              <a:rPr lang="zh-CN" altLang="en-US" sz="2000" dirty="0">
                <a:solidFill>
                  <a:srgbClr val="4D4D4D"/>
                </a:solidFill>
                <a:latin typeface="+mn-ea"/>
              </a:rPr>
              <a:t>行为类型（如传球、射门、带球等）</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BodyPart</a:t>
            </a:r>
            <a:r>
              <a:rPr lang="en-US" altLang="zh-CN" sz="2000" dirty="0">
                <a:solidFill>
                  <a:srgbClr val="4D4D4D"/>
                </a:solidFill>
                <a:latin typeface="+mn-ea"/>
              </a:rPr>
              <a:t>	</a:t>
            </a:r>
            <a:r>
              <a:rPr lang="zh-CN" altLang="en-US" sz="2000" dirty="0">
                <a:solidFill>
                  <a:srgbClr val="4D4D4D"/>
                </a:solidFill>
                <a:latin typeface="+mn-ea"/>
              </a:rPr>
              <a:t>执行该行为的球员身体部位（如手、左脚、头等）</a:t>
            </a:r>
            <a:endParaRPr lang="en-US" altLang="zh-CN" sz="2000" dirty="0">
              <a:solidFill>
                <a:srgbClr val="4D4D4D"/>
              </a:solidFill>
              <a:latin typeface="+mn-ea"/>
            </a:endParaRPr>
          </a:p>
          <a:p>
            <a:pPr>
              <a:lnSpc>
                <a:spcPct val="150000"/>
              </a:lnSpc>
            </a:pPr>
            <a:r>
              <a:rPr lang="en-US" altLang="zh-CN" sz="2000" dirty="0">
                <a:solidFill>
                  <a:srgbClr val="4D4D4D"/>
                </a:solidFill>
                <a:latin typeface="+mn-ea"/>
              </a:rPr>
              <a:t>Result		</a:t>
            </a:r>
            <a:r>
              <a:rPr lang="zh-CN" altLang="en-US" sz="2000" dirty="0">
                <a:solidFill>
                  <a:srgbClr val="4D4D4D"/>
                </a:solidFill>
                <a:latin typeface="+mn-ea"/>
              </a:rPr>
              <a:t>行为的结果，要么“成功”，要么“失败”。</a:t>
            </a:r>
          </a:p>
        </p:txBody>
      </p:sp>
      <p:sp>
        <p:nvSpPr>
          <p:cNvPr id="2" name="灯片编号占位符 1">
            <a:extLst>
              <a:ext uri="{FF2B5EF4-FFF2-40B4-BE49-F238E27FC236}">
                <a16:creationId xmlns:a16="http://schemas.microsoft.com/office/drawing/2014/main" id="{CA350A5A-E00E-42EA-9C66-E2A7890DACAE}"/>
              </a:ext>
            </a:extLst>
          </p:cNvPr>
          <p:cNvSpPr>
            <a:spLocks noGrp="1"/>
          </p:cNvSpPr>
          <p:nvPr>
            <p:ph type="sldNum" sz="quarter" idx="12"/>
          </p:nvPr>
        </p:nvSpPr>
        <p:spPr/>
        <p:txBody>
          <a:bodyPr/>
          <a:lstStyle/>
          <a:p>
            <a:fld id="{51845F5A-061D-4825-9AE9-D7794091C6CF}" type="slidenum">
              <a:rPr lang="en-US" smtClean="0"/>
              <a:t>12</a:t>
            </a:fld>
            <a:endParaRPr lang="en-US"/>
          </a:p>
        </p:txBody>
      </p:sp>
    </p:spTree>
    <p:extLst>
      <p:ext uri="{BB962C8B-B14F-4D97-AF65-F5344CB8AC3E}">
        <p14:creationId xmlns:p14="http://schemas.microsoft.com/office/powerpoint/2010/main" val="2958237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68F71026-50F6-4A76-A629-0DDB37C8CF21}"/>
              </a:ext>
            </a:extLst>
          </p:cNvPr>
          <p:cNvSpPr txBox="1"/>
          <p:nvPr/>
        </p:nvSpPr>
        <p:spPr>
          <a:xfrm>
            <a:off x="1472174" y="1454428"/>
            <a:ext cx="9247652" cy="4192430"/>
          </a:xfrm>
          <a:prstGeom prst="rect">
            <a:avLst/>
          </a:prstGeom>
          <a:noFill/>
        </p:spPr>
        <p:txBody>
          <a:bodyPr wrap="square">
            <a:spAutoFit/>
          </a:bodyPr>
          <a:lstStyle/>
          <a:p>
            <a:pPr>
              <a:lnSpc>
                <a:spcPct val="150000"/>
              </a:lnSpc>
            </a:pPr>
            <a:r>
              <a:rPr lang="en-US" altLang="zh-CN" sz="2000" dirty="0" err="1">
                <a:solidFill>
                  <a:srgbClr val="4D4D4D"/>
                </a:solidFill>
                <a:latin typeface="+mn-ea"/>
              </a:rPr>
              <a:t>StartTime</a:t>
            </a:r>
            <a:r>
              <a:rPr lang="en-US" altLang="zh-CN" sz="2000" dirty="0">
                <a:solidFill>
                  <a:srgbClr val="4D4D4D"/>
                </a:solidFill>
                <a:latin typeface="+mn-ea"/>
              </a:rPr>
              <a:t>	</a:t>
            </a:r>
            <a:r>
              <a:rPr lang="zh-CN" altLang="en-US" sz="2000" dirty="0">
                <a:solidFill>
                  <a:srgbClr val="4D4D4D"/>
                </a:solidFill>
                <a:latin typeface="+mn-ea"/>
              </a:rPr>
              <a:t>行为开始时间</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EndTime</a:t>
            </a:r>
            <a:r>
              <a:rPr lang="en-US" altLang="zh-CN" sz="2000" dirty="0">
                <a:solidFill>
                  <a:srgbClr val="4D4D4D"/>
                </a:solidFill>
                <a:latin typeface="+mn-ea"/>
              </a:rPr>
              <a:t>	</a:t>
            </a:r>
            <a:r>
              <a:rPr lang="zh-CN" altLang="en-US" sz="2000" dirty="0">
                <a:solidFill>
                  <a:srgbClr val="4D4D4D"/>
                </a:solidFill>
                <a:latin typeface="+mn-ea"/>
              </a:rPr>
              <a:t>行为结束时间</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StartLoc</a:t>
            </a:r>
            <a:r>
              <a:rPr lang="en-US" altLang="zh-CN" sz="2000" dirty="0">
                <a:solidFill>
                  <a:srgbClr val="4D4D4D"/>
                </a:solidFill>
                <a:latin typeface="+mn-ea"/>
              </a:rPr>
              <a:t>	</a:t>
            </a:r>
            <a:r>
              <a:rPr lang="zh-CN" altLang="en-US" sz="2000" dirty="0">
                <a:solidFill>
                  <a:srgbClr val="4D4D4D"/>
                </a:solidFill>
                <a:latin typeface="+mn-ea"/>
              </a:rPr>
              <a:t>行为开始时所处位置</a:t>
            </a:r>
            <a:r>
              <a:rPr lang="en-US" altLang="zh-CN" sz="2000" dirty="0">
                <a:solidFill>
                  <a:srgbClr val="4D4D4D"/>
                </a:solidFill>
                <a:latin typeface="+mn-ea"/>
              </a:rPr>
              <a:t>(</a:t>
            </a:r>
            <a:r>
              <a:rPr lang="en-US" altLang="zh-CN" sz="2000" dirty="0" err="1">
                <a:solidFill>
                  <a:srgbClr val="4D4D4D"/>
                </a:solidFill>
                <a:latin typeface="+mn-ea"/>
              </a:rPr>
              <a:t>x,y</a:t>
            </a:r>
            <a:r>
              <a:rPr lang="en-US" altLang="zh-CN" sz="2000" dirty="0">
                <a:solidFill>
                  <a:srgbClr val="4D4D4D"/>
                </a:solidFill>
                <a:latin typeface="+mn-ea"/>
              </a:rPr>
              <a:t>)</a:t>
            </a:r>
          </a:p>
          <a:p>
            <a:pPr>
              <a:lnSpc>
                <a:spcPct val="150000"/>
              </a:lnSpc>
            </a:pPr>
            <a:r>
              <a:rPr lang="en-US" altLang="zh-CN" sz="2000" dirty="0" err="1">
                <a:solidFill>
                  <a:srgbClr val="4D4D4D"/>
                </a:solidFill>
                <a:latin typeface="+mn-ea"/>
              </a:rPr>
              <a:t>EndLoc</a:t>
            </a:r>
            <a:r>
              <a:rPr lang="en-US" altLang="zh-CN" sz="2000" dirty="0">
                <a:solidFill>
                  <a:srgbClr val="4D4D4D"/>
                </a:solidFill>
                <a:latin typeface="+mn-ea"/>
              </a:rPr>
              <a:t>		</a:t>
            </a:r>
            <a:r>
              <a:rPr lang="zh-CN" altLang="en-US" sz="2000" dirty="0">
                <a:solidFill>
                  <a:srgbClr val="4D4D4D"/>
                </a:solidFill>
                <a:latin typeface="+mn-ea"/>
              </a:rPr>
              <a:t>行为结束时所处位置</a:t>
            </a:r>
            <a:r>
              <a:rPr lang="en-US" altLang="zh-CN" sz="2000" dirty="0">
                <a:solidFill>
                  <a:srgbClr val="4D4D4D"/>
                </a:solidFill>
                <a:latin typeface="+mn-ea"/>
              </a:rPr>
              <a:t>(</a:t>
            </a:r>
            <a:r>
              <a:rPr lang="en-US" altLang="zh-CN" sz="2000" dirty="0" err="1">
                <a:solidFill>
                  <a:srgbClr val="4D4D4D"/>
                </a:solidFill>
                <a:latin typeface="+mn-ea"/>
              </a:rPr>
              <a:t>x,y</a:t>
            </a:r>
            <a:r>
              <a:rPr lang="en-US" altLang="zh-CN" sz="2000" dirty="0">
                <a:solidFill>
                  <a:srgbClr val="4D4D4D"/>
                </a:solidFill>
                <a:latin typeface="+mn-ea"/>
              </a:rPr>
              <a:t>)</a:t>
            </a:r>
          </a:p>
          <a:p>
            <a:pPr>
              <a:lnSpc>
                <a:spcPct val="150000"/>
              </a:lnSpc>
            </a:pPr>
            <a:r>
              <a:rPr lang="en-US" altLang="zh-CN" sz="2000" dirty="0">
                <a:solidFill>
                  <a:srgbClr val="4D4D4D"/>
                </a:solidFill>
                <a:latin typeface="+mn-ea"/>
              </a:rPr>
              <a:t>Player		</a:t>
            </a:r>
            <a:r>
              <a:rPr lang="zh-CN" altLang="en-US" sz="2000" dirty="0">
                <a:solidFill>
                  <a:srgbClr val="4D4D4D"/>
                </a:solidFill>
                <a:latin typeface="+mn-ea"/>
              </a:rPr>
              <a:t>执行行为的球员</a:t>
            </a:r>
            <a:endParaRPr lang="en-US" altLang="zh-CN" sz="2000" dirty="0">
              <a:solidFill>
                <a:srgbClr val="4D4D4D"/>
              </a:solidFill>
              <a:latin typeface="+mn-ea"/>
            </a:endParaRPr>
          </a:p>
          <a:p>
            <a:pPr>
              <a:lnSpc>
                <a:spcPct val="150000"/>
              </a:lnSpc>
            </a:pPr>
            <a:r>
              <a:rPr lang="en-US" altLang="zh-CN" sz="2000" dirty="0">
                <a:solidFill>
                  <a:srgbClr val="4D4D4D"/>
                </a:solidFill>
                <a:latin typeface="+mn-ea"/>
              </a:rPr>
              <a:t>Team		</a:t>
            </a:r>
            <a:r>
              <a:rPr lang="zh-CN" altLang="en-US" sz="2000" dirty="0">
                <a:solidFill>
                  <a:srgbClr val="4D4D4D"/>
                </a:solidFill>
                <a:latin typeface="+mn-ea"/>
              </a:rPr>
              <a:t>执行行为球员所属的球队</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ActionType</a:t>
            </a:r>
            <a:r>
              <a:rPr lang="en-US" altLang="zh-CN" sz="2000" dirty="0">
                <a:solidFill>
                  <a:srgbClr val="4D4D4D"/>
                </a:solidFill>
                <a:latin typeface="+mn-ea"/>
              </a:rPr>
              <a:t>	</a:t>
            </a:r>
            <a:r>
              <a:rPr lang="zh-CN" altLang="en-US" sz="2000" dirty="0">
                <a:solidFill>
                  <a:srgbClr val="4D4D4D"/>
                </a:solidFill>
                <a:latin typeface="+mn-ea"/>
              </a:rPr>
              <a:t>行为类型（如传球、射门、带球等）</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BodyPart</a:t>
            </a:r>
            <a:r>
              <a:rPr lang="en-US" altLang="zh-CN" sz="2000" dirty="0">
                <a:solidFill>
                  <a:srgbClr val="4D4D4D"/>
                </a:solidFill>
                <a:latin typeface="+mn-ea"/>
              </a:rPr>
              <a:t>	</a:t>
            </a:r>
            <a:r>
              <a:rPr lang="zh-CN" altLang="en-US" sz="2000" dirty="0">
                <a:solidFill>
                  <a:srgbClr val="4D4D4D"/>
                </a:solidFill>
                <a:latin typeface="+mn-ea"/>
              </a:rPr>
              <a:t>执行该行为的球员身体部位（如手、左脚、头等）</a:t>
            </a:r>
            <a:endParaRPr lang="en-US" altLang="zh-CN" sz="2000" dirty="0">
              <a:solidFill>
                <a:srgbClr val="4D4D4D"/>
              </a:solidFill>
              <a:latin typeface="+mn-ea"/>
            </a:endParaRPr>
          </a:p>
          <a:p>
            <a:pPr>
              <a:lnSpc>
                <a:spcPct val="150000"/>
              </a:lnSpc>
            </a:pPr>
            <a:r>
              <a:rPr lang="en-US" altLang="zh-CN" sz="2000" dirty="0">
                <a:solidFill>
                  <a:srgbClr val="4D4D4D"/>
                </a:solidFill>
                <a:latin typeface="+mn-ea"/>
              </a:rPr>
              <a:t>Result		</a:t>
            </a:r>
            <a:r>
              <a:rPr lang="zh-CN" altLang="en-US" sz="2000" dirty="0">
                <a:solidFill>
                  <a:srgbClr val="4D4D4D"/>
                </a:solidFill>
                <a:latin typeface="+mn-ea"/>
              </a:rPr>
              <a:t>行为的结果，要么“成功”，要么“失败”。</a:t>
            </a:r>
          </a:p>
        </p:txBody>
      </p:sp>
      <p:sp>
        <p:nvSpPr>
          <p:cNvPr id="2" name="灯片编号占位符 1">
            <a:extLst>
              <a:ext uri="{FF2B5EF4-FFF2-40B4-BE49-F238E27FC236}">
                <a16:creationId xmlns:a16="http://schemas.microsoft.com/office/drawing/2014/main" id="{CA350A5A-E00E-42EA-9C66-E2A7890DACAE}"/>
              </a:ext>
            </a:extLst>
          </p:cNvPr>
          <p:cNvSpPr>
            <a:spLocks noGrp="1"/>
          </p:cNvSpPr>
          <p:nvPr>
            <p:ph type="sldNum" sz="quarter" idx="12"/>
          </p:nvPr>
        </p:nvSpPr>
        <p:spPr/>
        <p:txBody>
          <a:bodyPr/>
          <a:lstStyle/>
          <a:p>
            <a:fld id="{51845F5A-061D-4825-9AE9-D7794091C6CF}" type="slidenum">
              <a:rPr lang="en-US" smtClean="0"/>
              <a:t>13</a:t>
            </a:fld>
            <a:endParaRPr lang="en-US"/>
          </a:p>
        </p:txBody>
      </p:sp>
      <p:pic>
        <p:nvPicPr>
          <p:cNvPr id="4" name="图片 3" descr="表格&#10;&#10;描述已自动生成">
            <a:extLst>
              <a:ext uri="{FF2B5EF4-FFF2-40B4-BE49-F238E27FC236}">
                <a16:creationId xmlns:a16="http://schemas.microsoft.com/office/drawing/2014/main" id="{CCCB1346-EF5A-304E-AC52-FF824402F4F1}"/>
              </a:ext>
            </a:extLst>
          </p:cNvPr>
          <p:cNvPicPr>
            <a:picLocks noChangeAspect="1"/>
          </p:cNvPicPr>
          <p:nvPr/>
        </p:nvPicPr>
        <p:blipFill>
          <a:blip r:embed="rId4"/>
          <a:stretch>
            <a:fillRect/>
          </a:stretch>
        </p:blipFill>
        <p:spPr>
          <a:xfrm>
            <a:off x="931622" y="69012"/>
            <a:ext cx="10744440" cy="6719976"/>
          </a:xfrm>
          <a:prstGeom prst="rect">
            <a:avLst/>
          </a:prstGeom>
        </p:spPr>
      </p:pic>
    </p:spTree>
    <p:extLst>
      <p:ext uri="{BB962C8B-B14F-4D97-AF65-F5344CB8AC3E}">
        <p14:creationId xmlns:p14="http://schemas.microsoft.com/office/powerpoint/2010/main" val="4239198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0" name="Rectangle 19">
            <a:extLst>
              <a:ext uri="{FF2B5EF4-FFF2-40B4-BE49-F238E27FC236}">
                <a16:creationId xmlns:a16="http://schemas.microsoft.com/office/drawing/2014/main" id="{8A8E2B3D-9013-49DD-AD19-465E6B84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420F6C3-AAF3-4091-9B71-5FB534BD4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69896" y="0"/>
            <a:ext cx="6022105" cy="6858000"/>
          </a:xfrm>
          <a:custGeom>
            <a:avLst/>
            <a:gdLst>
              <a:gd name="connsiteX0" fmla="*/ 606846 w 6022105"/>
              <a:gd name="connsiteY0" fmla="*/ 0 h 6858000"/>
              <a:gd name="connsiteX1" fmla="*/ 6022105 w 6022105"/>
              <a:gd name="connsiteY1" fmla="*/ 0 h 6858000"/>
              <a:gd name="connsiteX2" fmla="*/ 6022105 w 6022105"/>
              <a:gd name="connsiteY2" fmla="*/ 6858000 h 6858000"/>
              <a:gd name="connsiteX3" fmla="*/ 0 w 6022105"/>
              <a:gd name="connsiteY3" fmla="*/ 6858000 h 6858000"/>
              <a:gd name="connsiteX4" fmla="*/ 374372 w 6022105"/>
              <a:gd name="connsiteY4" fmla="*/ 6658805 h 6858000"/>
              <a:gd name="connsiteX5" fmla="*/ 537405 w 6022105"/>
              <a:gd name="connsiteY5" fmla="*/ 6431153 h 6858000"/>
              <a:gd name="connsiteX6" fmla="*/ 594769 w 6022105"/>
              <a:gd name="connsiteY6" fmla="*/ 6367127 h 6858000"/>
              <a:gd name="connsiteX7" fmla="*/ 736668 w 6022105"/>
              <a:gd name="connsiteY7" fmla="*/ 6281757 h 6858000"/>
              <a:gd name="connsiteX8" fmla="*/ 984239 w 6022105"/>
              <a:gd name="connsiteY8" fmla="*/ 6100347 h 6858000"/>
              <a:gd name="connsiteX9" fmla="*/ 893664 w 6022105"/>
              <a:gd name="connsiteY9" fmla="*/ 6057663 h 6858000"/>
              <a:gd name="connsiteX10" fmla="*/ 631000 w 6022105"/>
              <a:gd name="connsiteY10" fmla="*/ 6167932 h 6858000"/>
              <a:gd name="connsiteX11" fmla="*/ 440793 w 6022105"/>
              <a:gd name="connsiteY11" fmla="*/ 6196388 h 6858000"/>
              <a:gd name="connsiteX12" fmla="*/ 709496 w 6022105"/>
              <a:gd name="connsiteY12" fmla="*/ 6004307 h 6858000"/>
              <a:gd name="connsiteX13" fmla="*/ 969143 w 6022105"/>
              <a:gd name="connsiteY13" fmla="*/ 5755314 h 6858000"/>
              <a:gd name="connsiteX14" fmla="*/ 769879 w 6022105"/>
              <a:gd name="connsiteY14" fmla="*/ 5801555 h 6858000"/>
              <a:gd name="connsiteX15" fmla="*/ 760822 w 6022105"/>
              <a:gd name="connsiteY15" fmla="*/ 5769542 h 6858000"/>
              <a:gd name="connsiteX16" fmla="*/ 935933 w 6022105"/>
              <a:gd name="connsiteY16" fmla="*/ 5474306 h 6858000"/>
              <a:gd name="connsiteX17" fmla="*/ 1020468 w 6022105"/>
              <a:gd name="connsiteY17" fmla="*/ 5353367 h 6858000"/>
              <a:gd name="connsiteX18" fmla="*/ 1406918 w 6022105"/>
              <a:gd name="connsiteY18" fmla="*/ 4994104 h 6858000"/>
              <a:gd name="connsiteX19" fmla="*/ 1038583 w 6022105"/>
              <a:gd name="connsiteY19" fmla="*/ 5154171 h 6858000"/>
              <a:gd name="connsiteX20" fmla="*/ 1418994 w 6022105"/>
              <a:gd name="connsiteY20" fmla="*/ 4805580 h 6858000"/>
              <a:gd name="connsiteX21" fmla="*/ 1603162 w 6022105"/>
              <a:gd name="connsiteY21" fmla="*/ 4677526 h 6858000"/>
              <a:gd name="connsiteX22" fmla="*/ 1648449 w 6022105"/>
              <a:gd name="connsiteY22" fmla="*/ 4602828 h 6858000"/>
              <a:gd name="connsiteX23" fmla="*/ 1566931 w 6022105"/>
              <a:gd name="connsiteY23" fmla="*/ 4585042 h 6858000"/>
              <a:gd name="connsiteX24" fmla="*/ 1316344 w 6022105"/>
              <a:gd name="connsiteY24" fmla="*/ 4613499 h 6858000"/>
              <a:gd name="connsiteX25" fmla="*/ 1627315 w 6022105"/>
              <a:gd name="connsiteY25" fmla="*/ 4378734 h 6858000"/>
              <a:gd name="connsiteX26" fmla="*/ 1394842 w 6022105"/>
              <a:gd name="connsiteY26" fmla="*/ 4414305 h 6858000"/>
              <a:gd name="connsiteX27" fmla="*/ 1328419 w 6022105"/>
              <a:gd name="connsiteY27" fmla="*/ 4321821 h 6858000"/>
              <a:gd name="connsiteX28" fmla="*/ 1219731 w 6022105"/>
              <a:gd name="connsiteY28" fmla="*/ 4172424 h 6858000"/>
              <a:gd name="connsiteX29" fmla="*/ 1144253 w 6022105"/>
              <a:gd name="connsiteY29" fmla="*/ 4090612 h 6858000"/>
              <a:gd name="connsiteX30" fmla="*/ 1114061 w 6022105"/>
              <a:gd name="connsiteY30" fmla="*/ 3827390 h 6858000"/>
              <a:gd name="connsiteX31" fmla="*/ 1177463 w 6022105"/>
              <a:gd name="connsiteY31" fmla="*/ 3539269 h 6858000"/>
              <a:gd name="connsiteX32" fmla="*/ 1352573 w 6022105"/>
              <a:gd name="connsiteY32" fmla="*/ 3393429 h 6858000"/>
              <a:gd name="connsiteX33" fmla="*/ 1301248 w 6022105"/>
              <a:gd name="connsiteY33" fmla="*/ 3229805 h 6858000"/>
              <a:gd name="connsiteX34" fmla="*/ 929894 w 6022105"/>
              <a:gd name="connsiteY34" fmla="*/ 3329402 h 6858000"/>
              <a:gd name="connsiteX35" fmla="*/ 1482396 w 6022105"/>
              <a:gd name="connsiteY35" fmla="*/ 2941684 h 6858000"/>
              <a:gd name="connsiteX36" fmla="*/ 1388803 w 6022105"/>
              <a:gd name="connsiteY36" fmla="*/ 2923898 h 6858000"/>
              <a:gd name="connsiteX37" fmla="*/ 1053678 w 6022105"/>
              <a:gd name="connsiteY37" fmla="*/ 2703362 h 6858000"/>
              <a:gd name="connsiteX38" fmla="*/ 1035564 w 6022105"/>
              <a:gd name="connsiteY38" fmla="*/ 2692689 h 6858000"/>
              <a:gd name="connsiteX39" fmla="*/ 978200 w 6022105"/>
              <a:gd name="connsiteY39" fmla="*/ 2553965 h 6858000"/>
              <a:gd name="connsiteX40" fmla="*/ 797052 w 6022105"/>
              <a:gd name="connsiteY40" fmla="*/ 2532623 h 6858000"/>
              <a:gd name="connsiteX41" fmla="*/ 646095 w 6022105"/>
              <a:gd name="connsiteY41" fmla="*/ 2564636 h 6858000"/>
              <a:gd name="connsiteX42" fmla="*/ 483061 w 6022105"/>
              <a:gd name="connsiteY42" fmla="*/ 2525509 h 6858000"/>
              <a:gd name="connsiteX43" fmla="*/ 338143 w 6022105"/>
              <a:gd name="connsiteY43" fmla="*/ 2543294 h 6858000"/>
              <a:gd name="connsiteX44" fmla="*/ 214358 w 6022105"/>
              <a:gd name="connsiteY44" fmla="*/ 2518395 h 6858000"/>
              <a:gd name="connsiteX45" fmla="*/ 335123 w 6022105"/>
              <a:gd name="connsiteY45" fmla="*/ 2401012 h 6858000"/>
              <a:gd name="connsiteX46" fmla="*/ 504195 w 6022105"/>
              <a:gd name="connsiteY46" fmla="*/ 2401012 h 6858000"/>
              <a:gd name="connsiteX47" fmla="*/ 624961 w 6022105"/>
              <a:gd name="connsiteY47" fmla="*/ 2326314 h 6858000"/>
              <a:gd name="connsiteX48" fmla="*/ 739688 w 6022105"/>
              <a:gd name="connsiteY48" fmla="*/ 2191146 h 6858000"/>
              <a:gd name="connsiteX49" fmla="*/ 1144253 w 6022105"/>
              <a:gd name="connsiteY49" fmla="*/ 1974165 h 6858000"/>
              <a:gd name="connsiteX50" fmla="*/ 1216712 w 6022105"/>
              <a:gd name="connsiteY50" fmla="*/ 1892353 h 6858000"/>
              <a:gd name="connsiteX51" fmla="*/ 63401 w 6022105"/>
              <a:gd name="connsiteY51" fmla="*/ 2208931 h 6858000"/>
              <a:gd name="connsiteX52" fmla="*/ 419660 w 6022105"/>
              <a:gd name="connsiteY52" fmla="*/ 2077320 h 6858000"/>
              <a:gd name="connsiteX53" fmla="*/ 178128 w 6022105"/>
              <a:gd name="connsiteY53" fmla="*/ 2102219 h 6858000"/>
              <a:gd name="connsiteX54" fmla="*/ 45286 w 6022105"/>
              <a:gd name="connsiteY54" fmla="*/ 2013292 h 6858000"/>
              <a:gd name="connsiteX55" fmla="*/ 45286 w 6022105"/>
              <a:gd name="connsiteY55" fmla="*/ 1984836 h 6858000"/>
              <a:gd name="connsiteX56" fmla="*/ 144917 w 6022105"/>
              <a:gd name="connsiteY56" fmla="*/ 1903025 h 6858000"/>
              <a:gd name="connsiteX57" fmla="*/ 202281 w 6022105"/>
              <a:gd name="connsiteY57" fmla="*/ 1849668 h 6858000"/>
              <a:gd name="connsiteX58" fmla="*/ 359276 w 6022105"/>
              <a:gd name="connsiteY58" fmla="*/ 1657587 h 6858000"/>
              <a:gd name="connsiteX59" fmla="*/ 247569 w 6022105"/>
              <a:gd name="connsiteY59" fmla="*/ 1636245 h 6858000"/>
              <a:gd name="connsiteX60" fmla="*/ 205301 w 6022105"/>
              <a:gd name="connsiteY60" fmla="*/ 1597117 h 6858000"/>
              <a:gd name="connsiteX61" fmla="*/ 235492 w 6022105"/>
              <a:gd name="connsiteY61" fmla="*/ 1540204 h 6858000"/>
              <a:gd name="connsiteX62" fmla="*/ 582694 w 6022105"/>
              <a:gd name="connsiteY62" fmla="*/ 1365909 h 6858000"/>
              <a:gd name="connsiteX63" fmla="*/ 609865 w 6022105"/>
              <a:gd name="connsiteY63" fmla="*/ 1230741 h 6858000"/>
              <a:gd name="connsiteX64" fmla="*/ 543445 w 6022105"/>
              <a:gd name="connsiteY64" fmla="*/ 1209399 h 6858000"/>
              <a:gd name="connsiteX65" fmla="*/ 467966 w 6022105"/>
              <a:gd name="connsiteY65" fmla="*/ 1220069 h 6858000"/>
              <a:gd name="connsiteX66" fmla="*/ 528348 w 6022105"/>
              <a:gd name="connsiteY66" fmla="*/ 1113358 h 6858000"/>
              <a:gd name="connsiteX67" fmla="*/ 772899 w 6022105"/>
              <a:gd name="connsiteY67" fmla="*/ 1006647 h 6858000"/>
              <a:gd name="connsiteX68" fmla="*/ 818186 w 6022105"/>
              <a:gd name="connsiteY68" fmla="*/ 949734 h 6858000"/>
              <a:gd name="connsiteX69" fmla="*/ 757803 w 6022105"/>
              <a:gd name="connsiteY69" fmla="*/ 921277 h 6858000"/>
              <a:gd name="connsiteX70" fmla="*/ 712516 w 6022105"/>
              <a:gd name="connsiteY70" fmla="*/ 910606 h 6858000"/>
              <a:gd name="connsiteX71" fmla="*/ 1648449 w 6022105"/>
              <a:gd name="connsiteY71" fmla="*/ 465975 h 6858000"/>
              <a:gd name="connsiteX72" fmla="*/ 1437109 w 6022105"/>
              <a:gd name="connsiteY72" fmla="*/ 462417 h 6858000"/>
              <a:gd name="connsiteX73" fmla="*/ 1228788 w 6022105"/>
              <a:gd name="connsiteY73" fmla="*/ 533558 h 6858000"/>
              <a:gd name="connsiteX74" fmla="*/ 1008391 w 6022105"/>
              <a:gd name="connsiteY74" fmla="*/ 522887 h 6858000"/>
              <a:gd name="connsiteX75" fmla="*/ 800071 w 6022105"/>
              <a:gd name="connsiteY75" fmla="*/ 558458 h 6858000"/>
              <a:gd name="connsiteX76" fmla="*/ 618923 w 6022105"/>
              <a:gd name="connsiteY76" fmla="*/ 558458 h 6858000"/>
              <a:gd name="connsiteX77" fmla="*/ 787995 w 6022105"/>
              <a:gd name="connsiteY77" fmla="*/ 505101 h 6858000"/>
              <a:gd name="connsiteX78" fmla="*/ 851396 w 6022105"/>
              <a:gd name="connsiteY78" fmla="*/ 416176 h 6858000"/>
              <a:gd name="connsiteX79" fmla="*/ 830263 w 6022105"/>
              <a:gd name="connsiteY79" fmla="*/ 334364 h 6858000"/>
              <a:gd name="connsiteX80" fmla="*/ 760822 w 6022105"/>
              <a:gd name="connsiteY80" fmla="*/ 359262 h 6858000"/>
              <a:gd name="connsiteX81" fmla="*/ 679305 w 6022105"/>
              <a:gd name="connsiteY81" fmla="*/ 451747 h 6858000"/>
              <a:gd name="connsiteX82" fmla="*/ 661190 w 6022105"/>
              <a:gd name="connsiteY82" fmla="*/ 394834 h 6858000"/>
              <a:gd name="connsiteX83" fmla="*/ 612884 w 6022105"/>
              <a:gd name="connsiteY83" fmla="*/ 352148 h 6858000"/>
              <a:gd name="connsiteX84" fmla="*/ 335123 w 6022105"/>
              <a:gd name="connsiteY84" fmla="*/ 373491 h 6858000"/>
              <a:gd name="connsiteX85" fmla="*/ 519291 w 6022105"/>
              <a:gd name="connsiteY85" fmla="*/ 192082 h 6858000"/>
              <a:gd name="connsiteX86" fmla="*/ 637037 w 6022105"/>
              <a:gd name="connsiteY86" fmla="*/ 163625 h 6858000"/>
              <a:gd name="connsiteX87" fmla="*/ 664209 w 6022105"/>
              <a:gd name="connsiteY87" fmla="*/ 88927 h 6858000"/>
              <a:gd name="connsiteX88" fmla="*/ 609865 w 6022105"/>
              <a:gd name="connsiteY88" fmla="*/ 71141 h 6858000"/>
              <a:gd name="connsiteX89" fmla="*/ 338143 w 6022105"/>
              <a:gd name="connsiteY89" fmla="*/ 135168 h 6858000"/>
              <a:gd name="connsiteX90" fmla="*/ 292855 w 6022105"/>
              <a:gd name="connsiteY90" fmla="*/ 110269 h 6858000"/>
              <a:gd name="connsiteX91" fmla="*/ 606846 w 6022105"/>
              <a:gd name="connsiteY9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22105" h="6858000">
                <a:moveTo>
                  <a:pt x="606846" y="0"/>
                </a:moveTo>
                <a:lnTo>
                  <a:pt x="6022105" y="0"/>
                </a:lnTo>
                <a:lnTo>
                  <a:pt x="6022105" y="6858000"/>
                </a:lnTo>
                <a:lnTo>
                  <a:pt x="0" y="6858000"/>
                </a:lnTo>
                <a:cubicBezTo>
                  <a:pt x="123784" y="6786859"/>
                  <a:pt x="241530" y="6701489"/>
                  <a:pt x="374372" y="6658805"/>
                </a:cubicBezTo>
                <a:cubicBezTo>
                  <a:pt x="464946" y="6630349"/>
                  <a:pt x="552502" y="6580550"/>
                  <a:pt x="537405" y="6431153"/>
                </a:cubicBezTo>
                <a:cubicBezTo>
                  <a:pt x="534387" y="6388469"/>
                  <a:pt x="558540" y="6356456"/>
                  <a:pt x="594769" y="6367127"/>
                </a:cubicBezTo>
                <a:cubicBezTo>
                  <a:pt x="664209" y="6388469"/>
                  <a:pt x="697421" y="6327999"/>
                  <a:pt x="736668" y="6281757"/>
                </a:cubicBezTo>
                <a:cubicBezTo>
                  <a:pt x="806109" y="6199945"/>
                  <a:pt x="872530" y="6114575"/>
                  <a:pt x="984239" y="6100347"/>
                </a:cubicBezTo>
                <a:cubicBezTo>
                  <a:pt x="963105" y="6036320"/>
                  <a:pt x="926876" y="6043434"/>
                  <a:pt x="893664" y="6057663"/>
                </a:cubicBezTo>
                <a:cubicBezTo>
                  <a:pt x="806109" y="6093234"/>
                  <a:pt x="718554" y="6132361"/>
                  <a:pt x="631000" y="6167932"/>
                </a:cubicBezTo>
                <a:cubicBezTo>
                  <a:pt x="573636" y="6189274"/>
                  <a:pt x="516273" y="6221287"/>
                  <a:pt x="440793" y="6196388"/>
                </a:cubicBezTo>
                <a:cubicBezTo>
                  <a:pt x="507214" y="6068335"/>
                  <a:pt x="618923" y="6043434"/>
                  <a:pt x="709496" y="6004307"/>
                </a:cubicBezTo>
                <a:cubicBezTo>
                  <a:pt x="821206" y="5954508"/>
                  <a:pt x="887626" y="5862025"/>
                  <a:pt x="969143" y="5755314"/>
                </a:cubicBezTo>
                <a:cubicBezTo>
                  <a:pt x="887626" y="5726858"/>
                  <a:pt x="836301" y="5805112"/>
                  <a:pt x="769879" y="5801555"/>
                </a:cubicBezTo>
                <a:cubicBezTo>
                  <a:pt x="766860" y="5790884"/>
                  <a:pt x="760822" y="5769542"/>
                  <a:pt x="760822" y="5769542"/>
                </a:cubicBezTo>
                <a:cubicBezTo>
                  <a:pt x="869512" y="5712629"/>
                  <a:pt x="917816" y="5605917"/>
                  <a:pt x="935933" y="5474306"/>
                </a:cubicBezTo>
                <a:cubicBezTo>
                  <a:pt x="941970" y="5406721"/>
                  <a:pt x="981219" y="5385379"/>
                  <a:pt x="1020468" y="5353367"/>
                </a:cubicBezTo>
                <a:cubicBezTo>
                  <a:pt x="1153310" y="5243097"/>
                  <a:pt x="1295209" y="5143500"/>
                  <a:pt x="1406918" y="4994104"/>
                </a:cubicBezTo>
                <a:cubicBezTo>
                  <a:pt x="1277095" y="5011889"/>
                  <a:pt x="1174445" y="5111487"/>
                  <a:pt x="1038583" y="5154171"/>
                </a:cubicBezTo>
                <a:cubicBezTo>
                  <a:pt x="1147271" y="4990547"/>
                  <a:pt x="1289172" y="4905177"/>
                  <a:pt x="1418994" y="4805580"/>
                </a:cubicBezTo>
                <a:cubicBezTo>
                  <a:pt x="1479378" y="4759339"/>
                  <a:pt x="1533721" y="4702425"/>
                  <a:pt x="1603162" y="4677526"/>
                </a:cubicBezTo>
                <a:cubicBezTo>
                  <a:pt x="1627315" y="4670412"/>
                  <a:pt x="1669584" y="4652628"/>
                  <a:pt x="1648449" y="4602828"/>
                </a:cubicBezTo>
                <a:cubicBezTo>
                  <a:pt x="1630334" y="4560144"/>
                  <a:pt x="1597123" y="4574373"/>
                  <a:pt x="1566931" y="4585042"/>
                </a:cubicBezTo>
                <a:cubicBezTo>
                  <a:pt x="1494473" y="4613499"/>
                  <a:pt x="1415975" y="4613499"/>
                  <a:pt x="1316344" y="4613499"/>
                </a:cubicBezTo>
                <a:cubicBezTo>
                  <a:pt x="1400879" y="4478331"/>
                  <a:pt x="1554856" y="4521016"/>
                  <a:pt x="1627315" y="4378734"/>
                </a:cubicBezTo>
                <a:cubicBezTo>
                  <a:pt x="1536741" y="4353835"/>
                  <a:pt x="1467300" y="4403633"/>
                  <a:pt x="1394842" y="4414305"/>
                </a:cubicBezTo>
                <a:cubicBezTo>
                  <a:pt x="1328419" y="4424975"/>
                  <a:pt x="1313325" y="4400076"/>
                  <a:pt x="1328419" y="4321821"/>
                </a:cubicBezTo>
                <a:cubicBezTo>
                  <a:pt x="1352573" y="4200882"/>
                  <a:pt x="1316344" y="4140411"/>
                  <a:pt x="1219731" y="4172424"/>
                </a:cubicBezTo>
                <a:cubicBezTo>
                  <a:pt x="1129157" y="4204438"/>
                  <a:pt x="1120099" y="4158196"/>
                  <a:pt x="1144253" y="4090612"/>
                </a:cubicBezTo>
                <a:cubicBezTo>
                  <a:pt x="1180482" y="3991015"/>
                  <a:pt x="1141234" y="3912759"/>
                  <a:pt x="1114061" y="3827390"/>
                </a:cubicBezTo>
                <a:cubicBezTo>
                  <a:pt x="1071793" y="3699337"/>
                  <a:pt x="1089907" y="3635309"/>
                  <a:pt x="1177463" y="3539269"/>
                </a:cubicBezTo>
                <a:cubicBezTo>
                  <a:pt x="1228788" y="3485914"/>
                  <a:pt x="1280115" y="3439672"/>
                  <a:pt x="1352573" y="3393429"/>
                </a:cubicBezTo>
                <a:cubicBezTo>
                  <a:pt x="1186520" y="3368530"/>
                  <a:pt x="1358611" y="3283162"/>
                  <a:pt x="1301248" y="3229805"/>
                </a:cubicBezTo>
                <a:cubicBezTo>
                  <a:pt x="1183502" y="3208463"/>
                  <a:pt x="1089907" y="3379202"/>
                  <a:pt x="929894" y="3329402"/>
                </a:cubicBezTo>
                <a:cubicBezTo>
                  <a:pt x="1123118" y="3183563"/>
                  <a:pt x="1340497" y="3137322"/>
                  <a:pt x="1482396" y="2941684"/>
                </a:cubicBezTo>
                <a:cubicBezTo>
                  <a:pt x="1449186" y="2899000"/>
                  <a:pt x="1415975" y="2941684"/>
                  <a:pt x="1388803" y="2923898"/>
                </a:cubicBezTo>
                <a:cubicBezTo>
                  <a:pt x="1388803" y="2913227"/>
                  <a:pt x="1071793" y="2980812"/>
                  <a:pt x="1053678" y="2703362"/>
                </a:cubicBezTo>
                <a:cubicBezTo>
                  <a:pt x="1047640" y="2703362"/>
                  <a:pt x="1041601" y="2703362"/>
                  <a:pt x="1035564" y="2692689"/>
                </a:cubicBezTo>
                <a:cubicBezTo>
                  <a:pt x="1002354" y="2653563"/>
                  <a:pt x="1032544" y="2561080"/>
                  <a:pt x="978200" y="2553965"/>
                </a:cubicBezTo>
                <a:cubicBezTo>
                  <a:pt x="917816" y="2546851"/>
                  <a:pt x="860453" y="2514837"/>
                  <a:pt x="797052" y="2532623"/>
                </a:cubicBezTo>
                <a:cubicBezTo>
                  <a:pt x="748745" y="2546851"/>
                  <a:pt x="697421" y="2564636"/>
                  <a:pt x="646095" y="2564636"/>
                </a:cubicBezTo>
                <a:cubicBezTo>
                  <a:pt x="591751" y="2564636"/>
                  <a:pt x="516273" y="2685576"/>
                  <a:pt x="483061" y="2525509"/>
                </a:cubicBezTo>
                <a:cubicBezTo>
                  <a:pt x="483061" y="2518395"/>
                  <a:pt x="389468" y="2536181"/>
                  <a:pt x="338143" y="2543294"/>
                </a:cubicBezTo>
                <a:cubicBezTo>
                  <a:pt x="295875" y="2550408"/>
                  <a:pt x="244549" y="2582422"/>
                  <a:pt x="214358" y="2518395"/>
                </a:cubicBezTo>
                <a:cubicBezTo>
                  <a:pt x="199263" y="2479267"/>
                  <a:pt x="271722" y="2408126"/>
                  <a:pt x="335123" y="2401012"/>
                </a:cubicBezTo>
                <a:cubicBezTo>
                  <a:pt x="392486" y="2393898"/>
                  <a:pt x="449850" y="2386784"/>
                  <a:pt x="504195" y="2401012"/>
                </a:cubicBezTo>
                <a:cubicBezTo>
                  <a:pt x="570616" y="2418796"/>
                  <a:pt x="606846" y="2390340"/>
                  <a:pt x="624961" y="2326314"/>
                </a:cubicBezTo>
                <a:cubicBezTo>
                  <a:pt x="646095" y="2258731"/>
                  <a:pt x="685344" y="2223159"/>
                  <a:pt x="739688" y="2191146"/>
                </a:cubicBezTo>
                <a:cubicBezTo>
                  <a:pt x="872530" y="2112891"/>
                  <a:pt x="999334" y="2020407"/>
                  <a:pt x="1144253" y="1974165"/>
                </a:cubicBezTo>
                <a:cubicBezTo>
                  <a:pt x="1171425" y="1967051"/>
                  <a:pt x="1204635" y="1952823"/>
                  <a:pt x="1216712" y="1892353"/>
                </a:cubicBezTo>
                <a:cubicBezTo>
                  <a:pt x="824224" y="1984836"/>
                  <a:pt x="467966" y="2223159"/>
                  <a:pt x="63401" y="2208931"/>
                </a:cubicBezTo>
                <a:cubicBezTo>
                  <a:pt x="172091" y="2134233"/>
                  <a:pt x="301913" y="2130676"/>
                  <a:pt x="419660" y="2077320"/>
                </a:cubicBezTo>
                <a:cubicBezTo>
                  <a:pt x="335123" y="2038192"/>
                  <a:pt x="256626" y="2080877"/>
                  <a:pt x="178128" y="2102219"/>
                </a:cubicBezTo>
                <a:cubicBezTo>
                  <a:pt x="111707" y="2120004"/>
                  <a:pt x="51324" y="2123562"/>
                  <a:pt x="45286" y="2013292"/>
                </a:cubicBezTo>
                <a:cubicBezTo>
                  <a:pt x="45286" y="2002622"/>
                  <a:pt x="45286" y="1995507"/>
                  <a:pt x="45286" y="1984836"/>
                </a:cubicBezTo>
                <a:cubicBezTo>
                  <a:pt x="69439" y="1938595"/>
                  <a:pt x="102650" y="1917252"/>
                  <a:pt x="144917" y="1903025"/>
                </a:cubicBezTo>
                <a:cubicBezTo>
                  <a:pt x="169071" y="1895910"/>
                  <a:pt x="202281" y="1881683"/>
                  <a:pt x="202281" y="1849668"/>
                </a:cubicBezTo>
                <a:cubicBezTo>
                  <a:pt x="199263" y="1728729"/>
                  <a:pt x="280779" y="1693158"/>
                  <a:pt x="359276" y="1657587"/>
                </a:cubicBezTo>
                <a:cubicBezTo>
                  <a:pt x="317008" y="1597117"/>
                  <a:pt x="280779" y="1639802"/>
                  <a:pt x="247569" y="1636245"/>
                </a:cubicBezTo>
                <a:cubicBezTo>
                  <a:pt x="226434" y="1632688"/>
                  <a:pt x="205301" y="1629132"/>
                  <a:pt x="205301" y="1597117"/>
                </a:cubicBezTo>
                <a:cubicBezTo>
                  <a:pt x="205301" y="1572219"/>
                  <a:pt x="214358" y="1540204"/>
                  <a:pt x="235492" y="1540204"/>
                </a:cubicBezTo>
                <a:cubicBezTo>
                  <a:pt x="368334" y="1536647"/>
                  <a:pt x="443813" y="1365909"/>
                  <a:pt x="582694" y="1365909"/>
                </a:cubicBezTo>
                <a:cubicBezTo>
                  <a:pt x="667229" y="1365909"/>
                  <a:pt x="540425" y="1269868"/>
                  <a:pt x="609865" y="1230741"/>
                </a:cubicBezTo>
                <a:cubicBezTo>
                  <a:pt x="624961" y="1220069"/>
                  <a:pt x="567597" y="1205842"/>
                  <a:pt x="543445" y="1209399"/>
                </a:cubicBezTo>
                <a:cubicBezTo>
                  <a:pt x="519291" y="1212955"/>
                  <a:pt x="498156" y="1237855"/>
                  <a:pt x="467966" y="1220069"/>
                </a:cubicBezTo>
                <a:cubicBezTo>
                  <a:pt x="452870" y="1156043"/>
                  <a:pt x="492119" y="1131144"/>
                  <a:pt x="528348" y="1113358"/>
                </a:cubicBezTo>
                <a:cubicBezTo>
                  <a:pt x="606846" y="1070674"/>
                  <a:pt x="685344" y="1020875"/>
                  <a:pt x="772899" y="1006647"/>
                </a:cubicBezTo>
                <a:cubicBezTo>
                  <a:pt x="803089" y="1003089"/>
                  <a:pt x="821206" y="985305"/>
                  <a:pt x="818186" y="949734"/>
                </a:cubicBezTo>
                <a:cubicBezTo>
                  <a:pt x="812148" y="903491"/>
                  <a:pt x="781956" y="917720"/>
                  <a:pt x="757803" y="921277"/>
                </a:cubicBezTo>
                <a:cubicBezTo>
                  <a:pt x="742707" y="924835"/>
                  <a:pt x="727611" y="935506"/>
                  <a:pt x="712516" y="910606"/>
                </a:cubicBezTo>
                <a:cubicBezTo>
                  <a:pt x="1065755" y="658055"/>
                  <a:pt x="1252941" y="672284"/>
                  <a:pt x="1648449" y="465975"/>
                </a:cubicBezTo>
                <a:cubicBezTo>
                  <a:pt x="1560894" y="426847"/>
                  <a:pt x="1497492" y="455303"/>
                  <a:pt x="1437109" y="462417"/>
                </a:cubicBezTo>
                <a:cubicBezTo>
                  <a:pt x="1286152" y="480203"/>
                  <a:pt x="1379746" y="512216"/>
                  <a:pt x="1228788" y="533558"/>
                </a:cubicBezTo>
                <a:cubicBezTo>
                  <a:pt x="1156328" y="544229"/>
                  <a:pt x="1089907" y="579800"/>
                  <a:pt x="1008391" y="522887"/>
                </a:cubicBezTo>
                <a:cubicBezTo>
                  <a:pt x="954047" y="483759"/>
                  <a:pt x="866492" y="526444"/>
                  <a:pt x="800071" y="558458"/>
                </a:cubicBezTo>
                <a:cubicBezTo>
                  <a:pt x="745726" y="586915"/>
                  <a:pt x="691382" y="594028"/>
                  <a:pt x="618923" y="558458"/>
                </a:cubicBezTo>
                <a:cubicBezTo>
                  <a:pt x="685344" y="537116"/>
                  <a:pt x="736668" y="519330"/>
                  <a:pt x="787995" y="505101"/>
                </a:cubicBezTo>
                <a:cubicBezTo>
                  <a:pt x="830263" y="494431"/>
                  <a:pt x="854416" y="469532"/>
                  <a:pt x="851396" y="416176"/>
                </a:cubicBezTo>
                <a:cubicBezTo>
                  <a:pt x="851396" y="387720"/>
                  <a:pt x="860453" y="348592"/>
                  <a:pt x="830263" y="334364"/>
                </a:cubicBezTo>
                <a:cubicBezTo>
                  <a:pt x="806109" y="320135"/>
                  <a:pt x="772899" y="334364"/>
                  <a:pt x="760822" y="359262"/>
                </a:cubicBezTo>
                <a:cubicBezTo>
                  <a:pt x="745726" y="405504"/>
                  <a:pt x="730631" y="448189"/>
                  <a:pt x="679305" y="451747"/>
                </a:cubicBezTo>
                <a:cubicBezTo>
                  <a:pt x="609865" y="458860"/>
                  <a:pt x="649115" y="430405"/>
                  <a:pt x="661190" y="394834"/>
                </a:cubicBezTo>
                <a:cubicBezTo>
                  <a:pt x="673267" y="355706"/>
                  <a:pt x="637037" y="345034"/>
                  <a:pt x="612884" y="352148"/>
                </a:cubicBezTo>
                <a:cubicBezTo>
                  <a:pt x="522310" y="384162"/>
                  <a:pt x="428717" y="327250"/>
                  <a:pt x="335123" y="373491"/>
                </a:cubicBezTo>
                <a:cubicBezTo>
                  <a:pt x="359276" y="259665"/>
                  <a:pt x="410603" y="209867"/>
                  <a:pt x="519291" y="192082"/>
                </a:cubicBezTo>
                <a:cubicBezTo>
                  <a:pt x="558540" y="188525"/>
                  <a:pt x="600808" y="195638"/>
                  <a:pt x="637037" y="163625"/>
                </a:cubicBezTo>
                <a:cubicBezTo>
                  <a:pt x="658172" y="145839"/>
                  <a:pt x="679305" y="124497"/>
                  <a:pt x="664209" y="88927"/>
                </a:cubicBezTo>
                <a:cubicBezTo>
                  <a:pt x="655152" y="64027"/>
                  <a:pt x="631000" y="64027"/>
                  <a:pt x="609865" y="71141"/>
                </a:cubicBezTo>
                <a:cubicBezTo>
                  <a:pt x="522310" y="110269"/>
                  <a:pt x="428717" y="120941"/>
                  <a:pt x="338143" y="135168"/>
                </a:cubicBezTo>
                <a:cubicBezTo>
                  <a:pt x="323047" y="138725"/>
                  <a:pt x="307951" y="145839"/>
                  <a:pt x="292855" y="110269"/>
                </a:cubicBezTo>
                <a:cubicBezTo>
                  <a:pt x="398525" y="78255"/>
                  <a:pt x="501176" y="35571"/>
                  <a:pt x="606846" y="0"/>
                </a:cubicBezTo>
                <a:close/>
              </a:path>
            </a:pathLst>
          </a:custGeom>
          <a:solidFill>
            <a:srgbClr val="D96C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文本框 1">
            <a:extLst>
              <a:ext uri="{FF2B5EF4-FFF2-40B4-BE49-F238E27FC236}">
                <a16:creationId xmlns:a16="http://schemas.microsoft.com/office/drawing/2014/main" id="{B741B0A0-4AD0-417C-AC27-0FF0394BF1C3}"/>
              </a:ext>
            </a:extLst>
          </p:cNvPr>
          <p:cNvSpPr txBox="1"/>
          <p:nvPr/>
        </p:nvSpPr>
        <p:spPr>
          <a:xfrm>
            <a:off x="711136" y="1674546"/>
            <a:ext cx="6107953" cy="3508908"/>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altLang="zh-CN" sz="2800" b="1" i="1" dirty="0">
                <a:latin typeface="+mj-lt"/>
                <a:ea typeface="+mj-ea"/>
                <a:cs typeface="+mj-cs"/>
              </a:rPr>
              <a:t>3 VAEP</a:t>
            </a:r>
          </a:p>
          <a:p>
            <a:pPr>
              <a:lnSpc>
                <a:spcPct val="90000"/>
              </a:lnSpc>
              <a:spcBef>
                <a:spcPct val="0"/>
              </a:spcBef>
              <a:spcAft>
                <a:spcPts val="600"/>
              </a:spcAft>
            </a:pPr>
            <a:r>
              <a:rPr lang="en-US" altLang="zh-CN" sz="2800" b="1" i="1" dirty="0">
                <a:latin typeface="+mj-lt"/>
                <a:ea typeface="+mj-ea"/>
                <a:cs typeface="+mj-cs"/>
              </a:rPr>
              <a:t>A Framework For Valuing Player Actions</a:t>
            </a:r>
            <a:endParaRPr lang="zh-CN" altLang="en-US" sz="2800" b="1" i="1" dirty="0">
              <a:latin typeface="+mj-lt"/>
              <a:ea typeface="+mj-ea"/>
              <a:cs typeface="+mj-cs"/>
            </a:endParaRPr>
          </a:p>
        </p:txBody>
      </p:sp>
      <p:sp>
        <p:nvSpPr>
          <p:cNvPr id="3" name="灯片编号占位符 2">
            <a:extLst>
              <a:ext uri="{FF2B5EF4-FFF2-40B4-BE49-F238E27FC236}">
                <a16:creationId xmlns:a16="http://schemas.microsoft.com/office/drawing/2014/main" id="{D0B850DD-021A-4CE9-B788-F9C61AD21C9A}"/>
              </a:ext>
            </a:extLst>
          </p:cNvPr>
          <p:cNvSpPr>
            <a:spLocks noGrp="1"/>
          </p:cNvSpPr>
          <p:nvPr>
            <p:ph type="sldNum" sz="quarter" idx="12"/>
          </p:nvPr>
        </p:nvSpPr>
        <p:spPr/>
        <p:txBody>
          <a:bodyPr/>
          <a:lstStyle/>
          <a:p>
            <a:fld id="{51845F5A-061D-4825-9AE9-D7794091C6CF}" type="slidenum">
              <a:rPr lang="en-US" smtClean="0"/>
              <a:t>14</a:t>
            </a:fld>
            <a:endParaRPr lang="en-US"/>
          </a:p>
        </p:txBody>
      </p:sp>
    </p:spTree>
    <p:extLst>
      <p:ext uri="{BB962C8B-B14F-4D97-AF65-F5344CB8AC3E}">
        <p14:creationId xmlns:p14="http://schemas.microsoft.com/office/powerpoint/2010/main" val="4097869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DFED603B-F010-45FF-9F33-4D501CE1BFDF}"/>
              </a:ext>
            </a:extLst>
          </p:cNvPr>
          <p:cNvPicPr>
            <a:picLocks noGrp="1" noChangeAspect="1"/>
          </p:cNvPicPr>
          <p:nvPr>
            <p:ph idx="4294967295"/>
          </p:nvPr>
        </p:nvPicPr>
        <p:blipFill>
          <a:blip r:embed="rId2"/>
          <a:stretch>
            <a:fillRect/>
          </a:stretch>
        </p:blipFill>
        <p:spPr>
          <a:xfrm>
            <a:off x="1571771" y="470031"/>
            <a:ext cx="9048458" cy="5194044"/>
          </a:xfrm>
        </p:spPr>
      </p:pic>
      <p:sp>
        <p:nvSpPr>
          <p:cNvPr id="8" name="文本框 7">
            <a:extLst>
              <a:ext uri="{FF2B5EF4-FFF2-40B4-BE49-F238E27FC236}">
                <a16:creationId xmlns:a16="http://schemas.microsoft.com/office/drawing/2014/main" id="{AE7F5B23-8E83-4D1E-B9B6-F887F09FB267}"/>
              </a:ext>
            </a:extLst>
          </p:cNvPr>
          <p:cNvSpPr txBox="1"/>
          <p:nvPr/>
        </p:nvSpPr>
        <p:spPr>
          <a:xfrm>
            <a:off x="3047223" y="6018637"/>
            <a:ext cx="609755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https://github.com/mage1028/socceraction</a:t>
            </a:r>
          </a:p>
        </p:txBody>
      </p:sp>
      <p:pic>
        <p:nvPicPr>
          <p:cNvPr id="10" name="图片 9">
            <a:extLst>
              <a:ext uri="{FF2B5EF4-FFF2-40B4-BE49-F238E27FC236}">
                <a16:creationId xmlns:a16="http://schemas.microsoft.com/office/drawing/2014/main" id="{03FFDD89-2A03-4875-9626-3278EAEECB31}"/>
              </a:ext>
            </a:extLst>
          </p:cNvPr>
          <p:cNvPicPr>
            <a:picLocks noChangeAspect="1"/>
          </p:cNvPicPr>
          <p:nvPr/>
        </p:nvPicPr>
        <p:blipFill>
          <a:blip r:embed="rId3"/>
          <a:stretch>
            <a:fillRect/>
          </a:stretch>
        </p:blipFill>
        <p:spPr>
          <a:xfrm>
            <a:off x="3247052" y="2157253"/>
            <a:ext cx="496515" cy="631711"/>
          </a:xfrm>
          <a:prstGeom prst="rect">
            <a:avLst/>
          </a:prstGeom>
        </p:spPr>
      </p:pic>
      <p:sp>
        <p:nvSpPr>
          <p:cNvPr id="11" name="文本框 10">
            <a:extLst>
              <a:ext uri="{FF2B5EF4-FFF2-40B4-BE49-F238E27FC236}">
                <a16:creationId xmlns:a16="http://schemas.microsoft.com/office/drawing/2014/main" id="{BF5EC5CC-DCA8-4C56-AB71-72C3DE55C8B2}"/>
              </a:ext>
            </a:extLst>
          </p:cNvPr>
          <p:cNvSpPr txBox="1"/>
          <p:nvPr/>
        </p:nvSpPr>
        <p:spPr>
          <a:xfrm>
            <a:off x="6322031" y="4441017"/>
            <a:ext cx="4085690" cy="646331"/>
          </a:xfrm>
          <a:prstGeom prst="rect">
            <a:avLst/>
          </a:prstGeom>
          <a:noFill/>
        </p:spPr>
        <p:txBody>
          <a:bodyPr wrap="square" rtlCol="0">
            <a:spAutoFit/>
          </a:bodyPr>
          <a:lstStyle/>
          <a:p>
            <a:r>
              <a:rPr lang="zh-CN" altLang="en-US" dirty="0"/>
              <a:t>比利时队的卢卡库在</a:t>
            </a:r>
            <a:r>
              <a:rPr lang="en-US" altLang="zh-CN" dirty="0"/>
              <a:t>30</a:t>
            </a:r>
            <a:r>
              <a:rPr lang="zh-CN" altLang="en-US" dirty="0"/>
              <a:t>分</a:t>
            </a:r>
            <a:r>
              <a:rPr lang="en-US" altLang="zh-CN" dirty="0"/>
              <a:t>36</a:t>
            </a:r>
            <a:r>
              <a:rPr lang="zh-CN" altLang="en-US" dirty="0"/>
              <a:t>秒从（</a:t>
            </a:r>
            <a:r>
              <a:rPr lang="en-US" altLang="zh-CN" dirty="0"/>
              <a:t>69,49</a:t>
            </a:r>
            <a:r>
              <a:rPr lang="zh-CN" altLang="en-US" dirty="0"/>
              <a:t>）成功地用脚带球至（</a:t>
            </a:r>
            <a:r>
              <a:rPr lang="en-US" altLang="zh-CN" dirty="0"/>
              <a:t>38,31</a:t>
            </a:r>
            <a:r>
              <a:rPr lang="zh-CN" altLang="en-US" dirty="0"/>
              <a:t>）</a:t>
            </a:r>
          </a:p>
        </p:txBody>
      </p:sp>
      <p:sp>
        <p:nvSpPr>
          <p:cNvPr id="12" name="矩形 11">
            <a:extLst>
              <a:ext uri="{FF2B5EF4-FFF2-40B4-BE49-F238E27FC236}">
                <a16:creationId xmlns:a16="http://schemas.microsoft.com/office/drawing/2014/main" id="{8C72E3A0-7978-44A8-9558-90C2F9A93D3D}"/>
              </a:ext>
            </a:extLst>
          </p:cNvPr>
          <p:cNvSpPr/>
          <p:nvPr/>
        </p:nvSpPr>
        <p:spPr>
          <a:xfrm>
            <a:off x="7808360" y="2579488"/>
            <a:ext cx="2928134" cy="41895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B031A15-F81F-4E51-95D6-0E93942FE5B9}"/>
              </a:ext>
            </a:extLst>
          </p:cNvPr>
          <p:cNvCxnSpPr>
            <a:cxnSpLocks/>
          </p:cNvCxnSpPr>
          <p:nvPr/>
        </p:nvCxnSpPr>
        <p:spPr>
          <a:xfrm flipV="1">
            <a:off x="3918857" y="2788964"/>
            <a:ext cx="3806890" cy="278089"/>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16" name="灯片编号占位符 15">
            <a:extLst>
              <a:ext uri="{FF2B5EF4-FFF2-40B4-BE49-F238E27FC236}">
                <a16:creationId xmlns:a16="http://schemas.microsoft.com/office/drawing/2014/main" id="{E93C3460-B83D-47F2-B7AC-6A46DD0E5359}"/>
              </a:ext>
            </a:extLst>
          </p:cNvPr>
          <p:cNvSpPr>
            <a:spLocks noGrp="1"/>
          </p:cNvSpPr>
          <p:nvPr>
            <p:ph type="sldNum" sz="quarter" idx="12"/>
          </p:nvPr>
        </p:nvSpPr>
        <p:spPr/>
        <p:txBody>
          <a:bodyPr/>
          <a:lstStyle/>
          <a:p>
            <a:fld id="{51845F5A-061D-4825-9AE9-D7794091C6CF}" type="slidenum">
              <a:rPr lang="en-US" smtClean="0"/>
              <a:t>15</a:t>
            </a:fld>
            <a:endParaRPr lang="en-US"/>
          </a:p>
        </p:txBody>
      </p:sp>
    </p:spTree>
    <p:extLst>
      <p:ext uri="{BB962C8B-B14F-4D97-AF65-F5344CB8AC3E}">
        <p14:creationId xmlns:p14="http://schemas.microsoft.com/office/powerpoint/2010/main" val="304777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026 -0.00023 L 0.0362 -0.05671 C 0.04284 -0.06829 0.05534 -0.08125 0.06901 -0.09144 C 0.0845 -0.1044 0.09752 -0.11134 0.10742 -0.11204 L 0.15521 -0.12176 " pathEditMode="relative" rAng="20160000" ptsTypes="AAAAA">
                                      <p:cBhvr>
                                        <p:cTn id="6" dur="2000" fill="hold"/>
                                        <p:tgtEl>
                                          <p:spTgt spid="10"/>
                                        </p:tgtEl>
                                        <p:attrNameLst>
                                          <p:attrName>ppt_x</p:attrName>
                                          <p:attrName>ppt_y</p:attrName>
                                        </p:attrNameLst>
                                      </p:cBhvr>
                                      <p:rCtr x="7357" y="-7639"/>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DFED603B-F010-45FF-9F33-4D501CE1BFDF}"/>
              </a:ext>
            </a:extLst>
          </p:cNvPr>
          <p:cNvPicPr>
            <a:picLocks noGrp="1" noChangeAspect="1"/>
          </p:cNvPicPr>
          <p:nvPr>
            <p:ph idx="4294967295"/>
          </p:nvPr>
        </p:nvPicPr>
        <p:blipFill>
          <a:blip r:embed="rId2"/>
          <a:stretch>
            <a:fillRect/>
          </a:stretch>
        </p:blipFill>
        <p:spPr>
          <a:xfrm>
            <a:off x="1571771" y="470031"/>
            <a:ext cx="9048458" cy="5194044"/>
          </a:xfrm>
        </p:spPr>
      </p:pic>
      <p:sp>
        <p:nvSpPr>
          <p:cNvPr id="8" name="文本框 7">
            <a:extLst>
              <a:ext uri="{FF2B5EF4-FFF2-40B4-BE49-F238E27FC236}">
                <a16:creationId xmlns:a16="http://schemas.microsoft.com/office/drawing/2014/main" id="{AE7F5B23-8E83-4D1E-B9B6-F887F09FB267}"/>
              </a:ext>
            </a:extLst>
          </p:cNvPr>
          <p:cNvSpPr txBox="1"/>
          <p:nvPr/>
        </p:nvSpPr>
        <p:spPr>
          <a:xfrm>
            <a:off x="3047223" y="6018637"/>
            <a:ext cx="609755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https://github.com/mage1028/socceraction</a:t>
            </a:r>
          </a:p>
        </p:txBody>
      </p:sp>
      <p:sp>
        <p:nvSpPr>
          <p:cNvPr id="12" name="矩形 11">
            <a:extLst>
              <a:ext uri="{FF2B5EF4-FFF2-40B4-BE49-F238E27FC236}">
                <a16:creationId xmlns:a16="http://schemas.microsoft.com/office/drawing/2014/main" id="{8C72E3A0-7978-44A8-9558-90C2F9A93D3D}"/>
              </a:ext>
            </a:extLst>
          </p:cNvPr>
          <p:cNvSpPr/>
          <p:nvPr/>
        </p:nvSpPr>
        <p:spPr>
          <a:xfrm>
            <a:off x="7808360" y="381000"/>
            <a:ext cx="2928134" cy="38195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C54A0070-991C-4815-A3ED-DB200878ACF1}"/>
              </a:ext>
            </a:extLst>
          </p:cNvPr>
          <p:cNvSpPr>
            <a:spLocks noGrp="1"/>
          </p:cNvSpPr>
          <p:nvPr>
            <p:ph type="sldNum" sz="quarter" idx="12"/>
          </p:nvPr>
        </p:nvSpPr>
        <p:spPr/>
        <p:txBody>
          <a:bodyPr/>
          <a:lstStyle/>
          <a:p>
            <a:fld id="{51845F5A-061D-4825-9AE9-D7794091C6CF}" type="slidenum">
              <a:rPr lang="en-US" smtClean="0"/>
              <a:t>16</a:t>
            </a:fld>
            <a:endParaRPr lang="en-US"/>
          </a:p>
        </p:txBody>
      </p:sp>
    </p:spTree>
    <p:extLst>
      <p:ext uri="{BB962C8B-B14F-4D97-AF65-F5344CB8AC3E}">
        <p14:creationId xmlns:p14="http://schemas.microsoft.com/office/powerpoint/2010/main" val="4190328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5">
            <a:extLst>
              <a:ext uri="{FF2B5EF4-FFF2-40B4-BE49-F238E27FC236}">
                <a16:creationId xmlns:a16="http://schemas.microsoft.com/office/drawing/2014/main" id="{4F7CDFBC-84FC-4E81-A39D-CB7EED1CC970}"/>
              </a:ext>
            </a:extLst>
          </p:cNvPr>
          <p:cNvSpPr>
            <a:spLocks noGrp="1"/>
          </p:cNvSpPr>
          <p:nvPr>
            <p:ph type="title"/>
          </p:nvPr>
        </p:nvSpPr>
        <p:spPr>
          <a:xfrm>
            <a:off x="763676" y="1381125"/>
            <a:ext cx="10851259" cy="4095750"/>
          </a:xfrm>
        </p:spPr>
        <p:txBody>
          <a:bodyPr>
            <a:normAutofit/>
          </a:bodyPr>
          <a:lstStyle/>
          <a:p>
            <a:pPr>
              <a:lnSpc>
                <a:spcPct val="120000"/>
              </a:lnSpc>
            </a:pPr>
            <a:r>
              <a:rPr lang="en-US" altLang="zh-CN" sz="3200" dirty="0">
                <a:latin typeface="Times New Roman" panose="02020603050405020304" pitchFamily="18" charset="0"/>
                <a:cs typeface="Times New Roman" panose="02020603050405020304" pitchFamily="18" charset="0"/>
              </a:rPr>
              <a:t>VAEP</a:t>
            </a:r>
            <a:br>
              <a:rPr lang="en-US" altLang="zh-CN" sz="3200" dirty="0">
                <a:latin typeface="Times New Roman" panose="02020603050405020304" pitchFamily="18" charset="0"/>
                <a:cs typeface="Times New Roman" panose="02020603050405020304" pitchFamily="18" charset="0"/>
              </a:rPr>
            </a:br>
            <a:r>
              <a:rPr lang="en-US" altLang="zh-CN" sz="3200" dirty="0">
                <a:latin typeface="Times New Roman" panose="02020603050405020304" pitchFamily="18" charset="0"/>
                <a:cs typeface="Times New Roman" panose="02020603050405020304" pitchFamily="18" charset="0"/>
              </a:rPr>
              <a:t>V</a:t>
            </a:r>
            <a:r>
              <a:rPr lang="en-US" altLang="zh-CN" sz="3200" b="0" dirty="0">
                <a:latin typeface="Times New Roman" panose="02020603050405020304" pitchFamily="18" charset="0"/>
                <a:cs typeface="Times New Roman" panose="02020603050405020304" pitchFamily="18" charset="0"/>
              </a:rPr>
              <a:t>aluing </a:t>
            </a:r>
            <a:r>
              <a:rPr lang="en-US" altLang="zh-CN" sz="3200" dirty="0">
                <a:latin typeface="Times New Roman" panose="02020603050405020304" pitchFamily="18" charset="0"/>
                <a:cs typeface="Times New Roman" panose="02020603050405020304" pitchFamily="18" charset="0"/>
              </a:rPr>
              <a:t>A</a:t>
            </a:r>
            <a:r>
              <a:rPr lang="en-US" altLang="zh-CN" sz="3200" b="0" dirty="0">
                <a:latin typeface="Times New Roman" panose="02020603050405020304" pitchFamily="18" charset="0"/>
                <a:cs typeface="Times New Roman" panose="02020603050405020304" pitchFamily="18" charset="0"/>
              </a:rPr>
              <a:t>ctions by </a:t>
            </a:r>
            <a:r>
              <a:rPr lang="en-US" altLang="zh-CN" sz="3200" dirty="0">
                <a:latin typeface="Times New Roman" panose="02020603050405020304" pitchFamily="18" charset="0"/>
                <a:cs typeface="Times New Roman" panose="02020603050405020304" pitchFamily="18" charset="0"/>
              </a:rPr>
              <a:t>E</a:t>
            </a:r>
            <a:r>
              <a:rPr lang="en-US" altLang="zh-CN" sz="3200" b="0" dirty="0">
                <a:latin typeface="Times New Roman" panose="02020603050405020304" pitchFamily="18" charset="0"/>
                <a:cs typeface="Times New Roman" panose="02020603050405020304" pitchFamily="18" charset="0"/>
              </a:rPr>
              <a:t>stimating </a:t>
            </a:r>
            <a:r>
              <a:rPr lang="en-US" altLang="zh-CN" sz="3200" dirty="0">
                <a:latin typeface="Times New Roman" panose="02020603050405020304" pitchFamily="18" charset="0"/>
                <a:cs typeface="Times New Roman" panose="02020603050405020304" pitchFamily="18" charset="0"/>
              </a:rPr>
              <a:t>P</a:t>
            </a:r>
            <a:r>
              <a:rPr lang="en-US" altLang="zh-CN" sz="3200" b="0" dirty="0">
                <a:latin typeface="Times New Roman" panose="02020603050405020304" pitchFamily="18" charset="0"/>
                <a:cs typeface="Times New Roman" panose="02020603050405020304" pitchFamily="18" charset="0"/>
              </a:rPr>
              <a:t>robabilities</a:t>
            </a:r>
            <a:endParaRPr lang="zh-CN" altLang="en-US" sz="3200" b="0" dirty="0">
              <a:latin typeface="Times New Roman" panose="02020603050405020304" pitchFamily="18" charset="0"/>
              <a:cs typeface="Times New Roman" panose="02020603050405020304" pitchFamily="18" charset="0"/>
            </a:endParaRPr>
          </a:p>
        </p:txBody>
      </p:sp>
      <p:sp>
        <p:nvSpPr>
          <p:cNvPr id="11" name="灯片编号占位符 10">
            <a:extLst>
              <a:ext uri="{FF2B5EF4-FFF2-40B4-BE49-F238E27FC236}">
                <a16:creationId xmlns:a16="http://schemas.microsoft.com/office/drawing/2014/main" id="{0220177A-5C26-4197-ADA1-F90EE920AAB2}"/>
              </a:ext>
            </a:extLst>
          </p:cNvPr>
          <p:cNvSpPr>
            <a:spLocks noGrp="1"/>
          </p:cNvSpPr>
          <p:nvPr>
            <p:ph type="sldNum" sz="quarter" idx="12"/>
          </p:nvPr>
        </p:nvSpPr>
        <p:spPr/>
        <p:txBody>
          <a:bodyPr/>
          <a:lstStyle/>
          <a:p>
            <a:fld id="{51845F5A-061D-4825-9AE9-D7794091C6CF}" type="slidenum">
              <a:rPr lang="en-US" smtClean="0"/>
              <a:t>17</a:t>
            </a:fld>
            <a:endParaRPr lang="en-US"/>
          </a:p>
        </p:txBody>
      </p:sp>
    </p:spTree>
    <p:extLst>
      <p:ext uri="{BB962C8B-B14F-4D97-AF65-F5344CB8AC3E}">
        <p14:creationId xmlns:p14="http://schemas.microsoft.com/office/powerpoint/2010/main" val="1610152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标题 7">
                <a:extLst>
                  <a:ext uri="{FF2B5EF4-FFF2-40B4-BE49-F238E27FC236}">
                    <a16:creationId xmlns:a16="http://schemas.microsoft.com/office/drawing/2014/main" id="{65CA105B-810E-44E6-B34C-87A2F534261A}"/>
                  </a:ext>
                </a:extLst>
              </p:cNvPr>
              <p:cNvSpPr>
                <a:spLocks noGrp="1"/>
              </p:cNvSpPr>
              <p:nvPr>
                <p:ph type="title" idx="4294967295"/>
              </p:nvPr>
            </p:nvSpPr>
            <p:spPr>
              <a:xfrm>
                <a:off x="6019800" y="2751329"/>
                <a:ext cx="3057329" cy="1354138"/>
              </a:xfrm>
            </p:spPr>
            <p:txBody>
              <a:bodyPr>
                <a:normAutofit/>
              </a:bodyPr>
              <a:lstStyle/>
              <a:p>
                <a:pPr>
                  <a:lnSpc>
                    <a:spcPct val="150000"/>
                  </a:lnSpc>
                </a:pPr>
                <a:r>
                  <a:rPr lang="en-US" altLang="zh-CN" sz="3400" b="0" dirty="0"/>
                  <a:t>Action </a:t>
                </a:r>
                <a14:m>
                  <m:oMath xmlns:m="http://schemas.openxmlformats.org/officeDocument/2006/math">
                    <m:sSub>
                      <m:sSubPr>
                        <m:ctrlPr>
                          <a:rPr lang="en-US" altLang="zh-CN" sz="3400" b="0" i="1" smtClean="0">
                            <a:latin typeface="Cambria Math" panose="02040503050406030204" pitchFamily="18" charset="0"/>
                          </a:rPr>
                        </m:ctrlPr>
                      </m:sSubPr>
                      <m:e>
                        <m:r>
                          <a:rPr lang="en-US" altLang="zh-CN" sz="3400" b="0" i="1" smtClean="0">
                            <a:latin typeface="Cambria Math" panose="02040503050406030204" pitchFamily="18" charset="0"/>
                          </a:rPr>
                          <m:t>𝑎</m:t>
                        </m:r>
                      </m:e>
                      <m:sub>
                        <m:r>
                          <a:rPr lang="en-US" altLang="zh-CN" sz="3400" b="0" i="1" smtClean="0">
                            <a:latin typeface="Cambria Math" panose="02040503050406030204" pitchFamily="18" charset="0"/>
                          </a:rPr>
                          <m:t>𝑖</m:t>
                        </m:r>
                      </m:sub>
                    </m:sSub>
                  </m:oMath>
                </a14:m>
                <a:endParaRPr lang="zh-CN" altLang="en-US" sz="3400" b="0" dirty="0">
                  <a:latin typeface="Times New Roman" panose="02020603050405020304" pitchFamily="18" charset="0"/>
                  <a:cs typeface="Times New Roman" panose="02020603050405020304" pitchFamily="18" charset="0"/>
                </a:endParaRPr>
              </a:p>
            </p:txBody>
          </p:sp>
        </mc:Choice>
        <mc:Fallback xmlns="">
          <p:sp>
            <p:nvSpPr>
              <p:cNvPr id="8" name="标题 7">
                <a:extLst>
                  <a:ext uri="{FF2B5EF4-FFF2-40B4-BE49-F238E27FC236}">
                    <a16:creationId xmlns:a16="http://schemas.microsoft.com/office/drawing/2014/main" id="{65CA105B-810E-44E6-B34C-87A2F534261A}"/>
                  </a:ext>
                </a:extLst>
              </p:cNvPr>
              <p:cNvSpPr>
                <a:spLocks noGrp="1" noRot="1" noChangeAspect="1" noMove="1" noResize="1" noEditPoints="1" noAdjustHandles="1" noChangeArrowheads="1" noChangeShapeType="1" noTextEdit="1"/>
              </p:cNvSpPr>
              <p:nvPr>
                <p:ph type="title" idx="4294967295"/>
              </p:nvPr>
            </p:nvSpPr>
            <p:spPr>
              <a:xfrm>
                <a:off x="6019800" y="2751329"/>
                <a:ext cx="3057329" cy="1354138"/>
              </a:xfrm>
              <a:blipFill>
                <a:blip r:embed="rId2"/>
                <a:stretch>
                  <a:fillRect l="-4990"/>
                </a:stretch>
              </a:blipFill>
            </p:spPr>
            <p:txBody>
              <a:bodyPr/>
              <a:lstStyle/>
              <a:p>
                <a:r>
                  <a:rPr lang="zh-CN" altLang="en-US">
                    <a:noFill/>
                  </a:rPr>
                  <a:t> </a:t>
                </a:r>
              </a:p>
            </p:txBody>
          </p:sp>
        </mc:Fallback>
      </mc:AlternateContent>
      <p:pic>
        <p:nvPicPr>
          <p:cNvPr id="3" name="内容占位符 5">
            <a:extLst>
              <a:ext uri="{FF2B5EF4-FFF2-40B4-BE49-F238E27FC236}">
                <a16:creationId xmlns:a16="http://schemas.microsoft.com/office/drawing/2014/main" id="{23FEF928-62EF-4A4B-BF42-E97F96916D00}"/>
              </a:ext>
            </a:extLst>
          </p:cNvPr>
          <p:cNvPicPr>
            <a:picLocks noChangeAspect="1"/>
          </p:cNvPicPr>
          <p:nvPr/>
        </p:nvPicPr>
        <p:blipFill rotWithShape="1">
          <a:blip r:embed="rId3"/>
          <a:srcRect l="29135" t="53286" r="49505"/>
          <a:stretch/>
        </p:blipFill>
        <p:spPr>
          <a:xfrm>
            <a:off x="2811222" y="2099191"/>
            <a:ext cx="2118453" cy="2659617"/>
          </a:xfrm>
          <a:prstGeom prst="rect">
            <a:avLst/>
          </a:prstGeom>
        </p:spPr>
      </p:pic>
      <p:sp>
        <p:nvSpPr>
          <p:cNvPr id="2" name="灯片编号占位符 1">
            <a:extLst>
              <a:ext uri="{FF2B5EF4-FFF2-40B4-BE49-F238E27FC236}">
                <a16:creationId xmlns:a16="http://schemas.microsoft.com/office/drawing/2014/main" id="{B93F4920-F78A-4D90-84D1-48ECC868D902}"/>
              </a:ext>
            </a:extLst>
          </p:cNvPr>
          <p:cNvSpPr>
            <a:spLocks noGrp="1"/>
          </p:cNvSpPr>
          <p:nvPr>
            <p:ph type="sldNum" sz="quarter" idx="12"/>
          </p:nvPr>
        </p:nvSpPr>
        <p:spPr/>
        <p:txBody>
          <a:bodyPr/>
          <a:lstStyle/>
          <a:p>
            <a:fld id="{51845F5A-061D-4825-9AE9-D7794091C6CF}" type="slidenum">
              <a:rPr lang="en-US" smtClean="0"/>
              <a:t>18</a:t>
            </a:fld>
            <a:endParaRPr lang="en-US"/>
          </a:p>
        </p:txBody>
      </p:sp>
    </p:spTree>
    <p:extLst>
      <p:ext uri="{BB962C8B-B14F-4D97-AF65-F5344CB8AC3E}">
        <p14:creationId xmlns:p14="http://schemas.microsoft.com/office/powerpoint/2010/main" val="3465026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标题 7">
                <a:extLst>
                  <a:ext uri="{FF2B5EF4-FFF2-40B4-BE49-F238E27FC236}">
                    <a16:creationId xmlns:a16="http://schemas.microsoft.com/office/drawing/2014/main" id="{65CA105B-810E-44E6-B34C-87A2F534261A}"/>
                  </a:ext>
                </a:extLst>
              </p:cNvPr>
              <p:cNvSpPr>
                <a:spLocks noGrp="1"/>
              </p:cNvSpPr>
              <p:nvPr>
                <p:ph type="title"/>
              </p:nvPr>
            </p:nvSpPr>
            <p:spPr>
              <a:xfrm>
                <a:off x="2843784" y="1380744"/>
                <a:ext cx="6501384" cy="4096512"/>
              </a:xfrm>
            </p:spPr>
            <p:txBody>
              <a:bodyPr>
                <a:norm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3400" b="0" i="1" smtClean="0">
                              <a:latin typeface="Cambria Math" panose="02040503050406030204" pitchFamily="18" charset="0"/>
                            </a:rPr>
                          </m:ctrlPr>
                        </m:sSubPr>
                        <m:e>
                          <m:r>
                            <a:rPr lang="en-US" altLang="zh-CN" sz="3400" b="0" i="1" smtClean="0">
                              <a:latin typeface="Cambria Math" panose="02040503050406030204" pitchFamily="18" charset="0"/>
                            </a:rPr>
                            <m:t>𝑆</m:t>
                          </m:r>
                        </m:e>
                        <m:sub>
                          <m:r>
                            <a:rPr lang="en-US" altLang="zh-CN" sz="3400" b="0" i="1" smtClean="0">
                              <a:latin typeface="Cambria Math" panose="02040503050406030204" pitchFamily="18" charset="0"/>
                            </a:rPr>
                            <m:t>𝑖</m:t>
                          </m:r>
                        </m:sub>
                      </m:sSub>
                      <m:r>
                        <a:rPr lang="en-US" altLang="zh-CN" sz="3400" b="0" i="1" smtClean="0">
                          <a:latin typeface="Cambria Math" panose="02040503050406030204" pitchFamily="18" charset="0"/>
                        </a:rPr>
                        <m:t>={</m:t>
                      </m:r>
                      <m:sSub>
                        <m:sSubPr>
                          <m:ctrlPr>
                            <a:rPr lang="en-US" altLang="zh-CN" sz="3400" b="0" i="1" smtClean="0">
                              <a:latin typeface="Cambria Math" panose="02040503050406030204" pitchFamily="18" charset="0"/>
                            </a:rPr>
                          </m:ctrlPr>
                        </m:sSubPr>
                        <m:e>
                          <m:r>
                            <a:rPr lang="en-US" altLang="zh-CN" sz="3400" b="0" i="1" smtClean="0">
                              <a:latin typeface="Cambria Math" panose="02040503050406030204" pitchFamily="18" charset="0"/>
                            </a:rPr>
                            <m:t>𝑎</m:t>
                          </m:r>
                        </m:e>
                        <m:sub>
                          <m:r>
                            <a:rPr lang="en-US" altLang="zh-CN" sz="3400" b="0" i="1" smtClean="0">
                              <a:latin typeface="Cambria Math" panose="02040503050406030204" pitchFamily="18" charset="0"/>
                            </a:rPr>
                            <m:t>0</m:t>
                          </m:r>
                        </m:sub>
                      </m:sSub>
                      <m:r>
                        <a:rPr lang="en-US" altLang="zh-CN" sz="3400" b="0" i="1" smtClean="0">
                          <a:latin typeface="Cambria Math" panose="02040503050406030204" pitchFamily="18" charset="0"/>
                        </a:rPr>
                        <m:t>,</m:t>
                      </m:r>
                      <m:sSub>
                        <m:sSubPr>
                          <m:ctrlPr>
                            <a:rPr lang="en-US" altLang="zh-CN" sz="3400" b="0" i="1" smtClean="0">
                              <a:latin typeface="Cambria Math" panose="02040503050406030204" pitchFamily="18" charset="0"/>
                            </a:rPr>
                          </m:ctrlPr>
                        </m:sSubPr>
                        <m:e>
                          <m:r>
                            <a:rPr lang="en-US" altLang="zh-CN" sz="3400" b="0" i="1" smtClean="0">
                              <a:latin typeface="Cambria Math" panose="02040503050406030204" pitchFamily="18" charset="0"/>
                            </a:rPr>
                            <m:t>𝑎</m:t>
                          </m:r>
                        </m:e>
                        <m:sub>
                          <m:r>
                            <a:rPr lang="en-US" altLang="zh-CN" sz="3400" b="0" i="1" smtClean="0">
                              <a:latin typeface="Cambria Math" panose="02040503050406030204" pitchFamily="18" charset="0"/>
                            </a:rPr>
                            <m:t>1</m:t>
                          </m:r>
                        </m:sub>
                      </m:sSub>
                      <m:r>
                        <a:rPr lang="en-US" altLang="zh-CN" sz="3400" b="0" i="1" smtClean="0">
                          <a:latin typeface="Cambria Math" panose="02040503050406030204" pitchFamily="18" charset="0"/>
                        </a:rPr>
                        <m:t>,…,</m:t>
                      </m:r>
                      <m:sSub>
                        <m:sSubPr>
                          <m:ctrlPr>
                            <a:rPr lang="en-US" altLang="zh-CN" sz="3400" b="0" i="1" smtClean="0">
                              <a:latin typeface="Cambria Math" panose="02040503050406030204" pitchFamily="18" charset="0"/>
                            </a:rPr>
                          </m:ctrlPr>
                        </m:sSubPr>
                        <m:e>
                          <m:r>
                            <a:rPr lang="en-US" altLang="zh-CN" sz="3400" b="0" i="1" smtClean="0">
                              <a:latin typeface="Cambria Math" panose="02040503050406030204" pitchFamily="18" charset="0"/>
                            </a:rPr>
                            <m:t>𝑎</m:t>
                          </m:r>
                        </m:e>
                        <m:sub>
                          <m:r>
                            <a:rPr lang="en-US" altLang="zh-CN" sz="3400" b="0" i="1" smtClean="0">
                              <a:latin typeface="Cambria Math" panose="02040503050406030204" pitchFamily="18" charset="0"/>
                            </a:rPr>
                            <m:t>𝑖</m:t>
                          </m:r>
                        </m:sub>
                      </m:sSub>
                      <m:r>
                        <a:rPr lang="en-US" altLang="zh-CN" sz="3400" b="0" i="1" smtClean="0">
                          <a:latin typeface="Cambria Math" panose="02040503050406030204" pitchFamily="18" charset="0"/>
                        </a:rPr>
                        <m:t>} </m:t>
                      </m:r>
                    </m:oMath>
                  </m:oMathPara>
                </a14:m>
                <a:endParaRPr lang="zh-CN" altLang="en-US" sz="3400" b="0" dirty="0">
                  <a:latin typeface="Times New Roman" panose="02020603050405020304" pitchFamily="18" charset="0"/>
                  <a:cs typeface="Times New Roman" panose="02020603050405020304" pitchFamily="18" charset="0"/>
                </a:endParaRPr>
              </a:p>
            </p:txBody>
          </p:sp>
        </mc:Choice>
        <mc:Fallback xmlns="">
          <p:sp>
            <p:nvSpPr>
              <p:cNvPr id="8" name="标题 7">
                <a:extLst>
                  <a:ext uri="{FF2B5EF4-FFF2-40B4-BE49-F238E27FC236}">
                    <a16:creationId xmlns:a16="http://schemas.microsoft.com/office/drawing/2014/main" id="{65CA105B-810E-44E6-B34C-87A2F534261A}"/>
                  </a:ext>
                </a:extLst>
              </p:cNvPr>
              <p:cNvSpPr>
                <a:spLocks noGrp="1" noRot="1" noChangeAspect="1" noMove="1" noResize="1" noEditPoints="1" noAdjustHandles="1" noChangeArrowheads="1" noChangeShapeType="1" noTextEdit="1"/>
              </p:cNvSpPr>
              <p:nvPr>
                <p:ph type="title"/>
              </p:nvPr>
            </p:nvSpPr>
            <p:spPr>
              <a:xfrm>
                <a:off x="2843784" y="1380744"/>
                <a:ext cx="6501384" cy="4096512"/>
              </a:xfrm>
              <a:blipFill>
                <a:blip r:embed="rId2"/>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C0E59C66-F9D1-4E8E-A643-0459ECAEB627}"/>
              </a:ext>
            </a:extLst>
          </p:cNvPr>
          <p:cNvSpPr>
            <a:spLocks noGrp="1"/>
          </p:cNvSpPr>
          <p:nvPr>
            <p:ph type="sldNum" sz="quarter" idx="12"/>
          </p:nvPr>
        </p:nvSpPr>
        <p:spPr/>
        <p:txBody>
          <a:bodyPr/>
          <a:lstStyle/>
          <a:p>
            <a:fld id="{51845F5A-061D-4825-9AE9-D7794091C6CF}" type="slidenum">
              <a:rPr lang="en-US" smtClean="0"/>
              <a:t>19</a:t>
            </a:fld>
            <a:endParaRPr lang="en-US"/>
          </a:p>
        </p:txBody>
      </p:sp>
    </p:spTree>
    <p:extLst>
      <p:ext uri="{BB962C8B-B14F-4D97-AF65-F5344CB8AC3E}">
        <p14:creationId xmlns:p14="http://schemas.microsoft.com/office/powerpoint/2010/main" val="985191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53533-B9B6-DE44-A8A7-0749CAC41464}"/>
              </a:ext>
            </a:extLst>
          </p:cNvPr>
          <p:cNvSpPr>
            <a:spLocks noGrp="1"/>
          </p:cNvSpPr>
          <p:nvPr>
            <p:ph type="title"/>
          </p:nvPr>
        </p:nvSpPr>
        <p:spPr/>
        <p:txBody>
          <a:bodyPr/>
          <a:lstStyle/>
          <a:p>
            <a:r>
              <a:rPr kumimoji="1" lang="en-US" altLang="zh-CN" dirty="0"/>
              <a:t>Content</a:t>
            </a:r>
            <a:endParaRPr kumimoji="1" lang="zh-CN" altLang="en-US" dirty="0"/>
          </a:p>
        </p:txBody>
      </p:sp>
      <p:sp>
        <p:nvSpPr>
          <p:cNvPr id="3" name="内容占位符 2">
            <a:extLst>
              <a:ext uri="{FF2B5EF4-FFF2-40B4-BE49-F238E27FC236}">
                <a16:creationId xmlns:a16="http://schemas.microsoft.com/office/drawing/2014/main" id="{18F54A67-C499-DD41-BDD3-30E7B942C6D9}"/>
              </a:ext>
            </a:extLst>
          </p:cNvPr>
          <p:cNvSpPr>
            <a:spLocks noGrp="1"/>
          </p:cNvSpPr>
          <p:nvPr>
            <p:ph idx="1"/>
          </p:nvPr>
        </p:nvSpPr>
        <p:spPr>
          <a:xfrm>
            <a:off x="1106061" y="1994811"/>
            <a:ext cx="9979877" cy="3394495"/>
          </a:xfrm>
        </p:spPr>
        <p:txBody>
          <a:bodyPr/>
          <a:lstStyle/>
          <a:p>
            <a:pPr marL="457200" indent="-457200">
              <a:buFont typeface="+mj-lt"/>
              <a:buAutoNum type="arabicPeriod"/>
            </a:pPr>
            <a:r>
              <a:rPr kumimoji="1" lang="zh-CN" altLang="en-US" dirty="0">
                <a:latin typeface="+mn-ea"/>
              </a:rPr>
              <a:t>张俊翔</a:t>
            </a:r>
            <a:r>
              <a:rPr kumimoji="1" lang="en-US" altLang="zh-CN" dirty="0">
                <a:latin typeface="+mn-ea"/>
              </a:rPr>
              <a:t>	Introduction</a:t>
            </a:r>
          </a:p>
          <a:p>
            <a:pPr marL="457200" indent="-457200">
              <a:buFont typeface="+mj-lt"/>
              <a:buAutoNum type="arabicPeriod"/>
            </a:pPr>
            <a:r>
              <a:rPr kumimoji="1" lang="zh-CN" altLang="en-US" dirty="0">
                <a:latin typeface="+mn-ea"/>
              </a:rPr>
              <a:t>云泽彬</a:t>
            </a:r>
            <a:r>
              <a:rPr kumimoji="1" lang="en-US" altLang="zh-CN" dirty="0">
                <a:latin typeface="+mn-ea"/>
              </a:rPr>
              <a:t>	SPADL: A Language For Describing Player Actions</a:t>
            </a:r>
          </a:p>
          <a:p>
            <a:pPr marL="457200" indent="-457200">
              <a:buFont typeface="+mj-lt"/>
              <a:buAutoNum type="arabicPeriod"/>
            </a:pPr>
            <a:r>
              <a:rPr kumimoji="1" lang="zh-CN" altLang="en-US" dirty="0">
                <a:latin typeface="+mn-ea"/>
              </a:rPr>
              <a:t>张子研</a:t>
            </a:r>
            <a:r>
              <a:rPr kumimoji="1" lang="en-US" altLang="zh-CN" dirty="0">
                <a:latin typeface="+mn-ea"/>
              </a:rPr>
              <a:t>	VAEP: A Framework For Valuing Player Actions</a:t>
            </a:r>
          </a:p>
          <a:p>
            <a:pPr marL="457200" indent="-457200">
              <a:buFont typeface="+mj-lt"/>
              <a:buAutoNum type="arabicPeriod"/>
            </a:pPr>
            <a:r>
              <a:rPr kumimoji="1" lang="zh-CN" altLang="en-US" dirty="0">
                <a:latin typeface="+mn-ea"/>
              </a:rPr>
              <a:t>易翔</a:t>
            </a:r>
            <a:r>
              <a:rPr kumimoji="1" lang="en-US" altLang="zh-CN" dirty="0">
                <a:latin typeface="+mn-ea"/>
              </a:rPr>
              <a:t>	Estimating Scoring And Conceding Probabilities</a:t>
            </a:r>
          </a:p>
          <a:p>
            <a:pPr marL="457200" indent="-457200">
              <a:buFont typeface="+mj-lt"/>
              <a:buAutoNum type="arabicPeriod"/>
            </a:pPr>
            <a:r>
              <a:rPr kumimoji="1" lang="zh-CN" altLang="en-US" dirty="0">
                <a:latin typeface="+mn-ea"/>
              </a:rPr>
              <a:t>张书珩</a:t>
            </a:r>
            <a:r>
              <a:rPr kumimoji="1" lang="en-US" altLang="zh-CN" dirty="0">
                <a:latin typeface="+mn-ea"/>
              </a:rPr>
              <a:t>	Experiments</a:t>
            </a:r>
          </a:p>
          <a:p>
            <a:pPr marL="457200" indent="-457200">
              <a:buFont typeface="+mj-lt"/>
              <a:buAutoNum type="arabicPeriod"/>
            </a:pPr>
            <a:r>
              <a:rPr kumimoji="1" lang="zh-CN" altLang="en-US" dirty="0">
                <a:latin typeface="+mn-ea"/>
              </a:rPr>
              <a:t>张俊翔</a:t>
            </a:r>
            <a:r>
              <a:rPr kumimoji="1" lang="en-US" altLang="zh-CN" dirty="0">
                <a:latin typeface="+mn-ea"/>
              </a:rPr>
              <a:t>	</a:t>
            </a:r>
            <a:r>
              <a:rPr kumimoji="1" lang="en-US" altLang="zh-CN" dirty="0" err="1">
                <a:latin typeface="+mn-ea"/>
              </a:rPr>
              <a:t>Socceaction</a:t>
            </a:r>
            <a:r>
              <a:rPr kumimoji="1" lang="en-US" altLang="zh-CN" dirty="0">
                <a:latin typeface="+mn-ea"/>
              </a:rPr>
              <a:t>: A python package</a:t>
            </a:r>
            <a:endParaRPr kumimoji="1" lang="zh-CN" altLang="en-US" dirty="0">
              <a:latin typeface="+mn-ea"/>
            </a:endParaRPr>
          </a:p>
        </p:txBody>
      </p:sp>
      <p:sp>
        <p:nvSpPr>
          <p:cNvPr id="5" name="灯片编号占位符 4">
            <a:extLst>
              <a:ext uri="{FF2B5EF4-FFF2-40B4-BE49-F238E27FC236}">
                <a16:creationId xmlns:a16="http://schemas.microsoft.com/office/drawing/2014/main" id="{D1BFE61C-8769-45E6-97C5-3A65267B4DCE}"/>
              </a:ext>
            </a:extLst>
          </p:cNvPr>
          <p:cNvSpPr>
            <a:spLocks noGrp="1"/>
          </p:cNvSpPr>
          <p:nvPr>
            <p:ph type="sldNum" sz="quarter" idx="12"/>
          </p:nvPr>
        </p:nvSpPr>
        <p:spPr/>
        <p:txBody>
          <a:bodyPr/>
          <a:lstStyle/>
          <a:p>
            <a:fld id="{51845F5A-061D-4825-9AE9-D7794091C6CF}" type="slidenum">
              <a:rPr lang="en-US" smtClean="0"/>
              <a:t>2</a:t>
            </a:fld>
            <a:endParaRPr lang="en-US"/>
          </a:p>
        </p:txBody>
      </p:sp>
    </p:spTree>
    <p:extLst>
      <p:ext uri="{BB962C8B-B14F-4D97-AF65-F5344CB8AC3E}">
        <p14:creationId xmlns:p14="http://schemas.microsoft.com/office/powerpoint/2010/main" val="3919469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标题 7">
                <a:extLst>
                  <a:ext uri="{FF2B5EF4-FFF2-40B4-BE49-F238E27FC236}">
                    <a16:creationId xmlns:a16="http://schemas.microsoft.com/office/drawing/2014/main" id="{65CA105B-810E-44E6-B34C-87A2F534261A}"/>
                  </a:ext>
                </a:extLst>
              </p:cNvPr>
              <p:cNvSpPr>
                <a:spLocks noGrp="1"/>
              </p:cNvSpPr>
              <p:nvPr>
                <p:ph type="title"/>
              </p:nvPr>
            </p:nvSpPr>
            <p:spPr>
              <a:xfrm>
                <a:off x="2845308" y="2321809"/>
                <a:ext cx="6501384" cy="1354455"/>
              </a:xfrm>
            </p:spPr>
            <p:txBody>
              <a:bodyPr>
                <a:norm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𝑝</m:t>
                      </m:r>
                      <m:d>
                        <m:dPr>
                          <m:ctrlPr>
                            <a:rPr lang="en-US" altLang="zh-CN" sz="4400" b="0" i="1" smtClean="0">
                              <a:latin typeface="Cambria Math" panose="02040503050406030204" pitchFamily="18" charset="0"/>
                            </a:rPr>
                          </m:ctrlPr>
                        </m:dPr>
                        <m:e>
                          <m:sSub>
                            <m:sSubPr>
                              <m:ctrlPr>
                                <a:rPr lang="en-US" altLang="zh-CN" sz="4400" b="0" i="1" smtClean="0">
                                  <a:latin typeface="Cambria Math" panose="02040503050406030204" pitchFamily="18" charset="0"/>
                                </a:rPr>
                              </m:ctrlPr>
                            </m:sSubPr>
                            <m:e>
                              <m:r>
                                <a:rPr lang="en-US" altLang="zh-CN" sz="4400" b="0" i="1" smtClean="0">
                                  <a:latin typeface="Cambria Math" panose="02040503050406030204" pitchFamily="18" charset="0"/>
                                </a:rPr>
                                <m:t>𝑠</m:t>
                              </m:r>
                            </m:e>
                            <m:sub>
                              <m:r>
                                <a:rPr lang="en-US" altLang="zh-CN" sz="4400" b="0" i="1" smtClean="0">
                                  <a:latin typeface="Cambria Math" panose="02040503050406030204" pitchFamily="18" charset="0"/>
                                </a:rPr>
                                <m:t>𝑖</m:t>
                              </m:r>
                            </m:sub>
                          </m:sSub>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𝑥</m:t>
                          </m:r>
                        </m:e>
                      </m:d>
                    </m:oMath>
                  </m:oMathPara>
                </a14:m>
                <a:endParaRPr lang="zh-CN" altLang="en-US" sz="4400" b="0" dirty="0">
                  <a:latin typeface="Times New Roman" panose="02020603050405020304" pitchFamily="18" charset="0"/>
                  <a:cs typeface="Times New Roman" panose="02020603050405020304" pitchFamily="18" charset="0"/>
                </a:endParaRPr>
              </a:p>
            </p:txBody>
          </p:sp>
        </mc:Choice>
        <mc:Fallback xmlns="">
          <p:sp>
            <p:nvSpPr>
              <p:cNvPr id="8" name="标题 7">
                <a:extLst>
                  <a:ext uri="{FF2B5EF4-FFF2-40B4-BE49-F238E27FC236}">
                    <a16:creationId xmlns:a16="http://schemas.microsoft.com/office/drawing/2014/main" id="{65CA105B-810E-44E6-B34C-87A2F534261A}"/>
                  </a:ext>
                </a:extLst>
              </p:cNvPr>
              <p:cNvSpPr>
                <a:spLocks noGrp="1" noRot="1" noChangeAspect="1" noMove="1" noResize="1" noEditPoints="1" noAdjustHandles="1" noChangeArrowheads="1" noChangeShapeType="1" noTextEdit="1"/>
              </p:cNvSpPr>
              <p:nvPr>
                <p:ph type="title"/>
              </p:nvPr>
            </p:nvSpPr>
            <p:spPr>
              <a:xfrm>
                <a:off x="2845308" y="2321809"/>
                <a:ext cx="6501384" cy="1354455"/>
              </a:xfrm>
              <a:blipFill>
                <a:blip r:embed="rId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A2779DD-C4CF-43ED-808C-86A64C5D9070}"/>
              </a:ext>
            </a:extLst>
          </p:cNvPr>
          <p:cNvSpPr txBox="1"/>
          <p:nvPr/>
        </p:nvSpPr>
        <p:spPr>
          <a:xfrm>
            <a:off x="3047223" y="3676264"/>
            <a:ext cx="6097554" cy="707886"/>
          </a:xfrm>
          <a:prstGeom prst="rect">
            <a:avLst/>
          </a:prstGeom>
          <a:noFill/>
        </p:spPr>
        <p:txBody>
          <a:bodyPr wrap="square">
            <a:spAutoFit/>
          </a:bodyPr>
          <a:lstStyle/>
          <a:p>
            <a:pPr algn="ctr"/>
            <a:r>
              <a:rPr lang="zh-CN" altLang="en-US" sz="2000" dirty="0">
                <a:latin typeface="Times New Roman" panose="02020603050405020304" pitchFamily="18" charset="0"/>
                <a:cs typeface="Times New Roman" panose="02020603050405020304" pitchFamily="18" charset="0"/>
              </a:rPr>
              <a:t>probability of the </a:t>
            </a:r>
            <a:r>
              <a:rPr lang="en-US" altLang="zh-CN" sz="2000" dirty="0">
                <a:latin typeface="Times New Roman" panose="02020603050405020304" pitchFamily="18" charset="0"/>
                <a:cs typeface="Times New Roman" panose="02020603050405020304" pitchFamily="18" charset="0"/>
              </a:rPr>
              <a:t>home team and visiting team </a:t>
            </a:r>
          </a:p>
          <a:p>
            <a:pPr algn="ctr"/>
            <a:r>
              <a:rPr lang="zh-CN" altLang="en-US" sz="2000" dirty="0">
                <a:latin typeface="Times New Roman" panose="02020603050405020304" pitchFamily="18" charset="0"/>
                <a:cs typeface="Times New Roman" panose="02020603050405020304" pitchFamily="18" charset="0"/>
              </a:rPr>
              <a:t>scoring and conceding in the near future</a:t>
            </a:r>
          </a:p>
        </p:txBody>
      </p:sp>
      <p:sp>
        <p:nvSpPr>
          <p:cNvPr id="2" name="灯片编号占位符 1">
            <a:extLst>
              <a:ext uri="{FF2B5EF4-FFF2-40B4-BE49-F238E27FC236}">
                <a16:creationId xmlns:a16="http://schemas.microsoft.com/office/drawing/2014/main" id="{76E6F01C-9028-4C35-941E-CA3C52ED44AA}"/>
              </a:ext>
            </a:extLst>
          </p:cNvPr>
          <p:cNvSpPr>
            <a:spLocks noGrp="1"/>
          </p:cNvSpPr>
          <p:nvPr>
            <p:ph type="sldNum" sz="quarter" idx="12"/>
          </p:nvPr>
        </p:nvSpPr>
        <p:spPr/>
        <p:txBody>
          <a:bodyPr/>
          <a:lstStyle/>
          <a:p>
            <a:fld id="{51845F5A-061D-4825-9AE9-D7794091C6CF}" type="slidenum">
              <a:rPr lang="en-US" smtClean="0"/>
              <a:t>20</a:t>
            </a:fld>
            <a:endParaRPr lang="en-US"/>
          </a:p>
        </p:txBody>
      </p:sp>
    </p:spTree>
    <p:extLst>
      <p:ext uri="{BB962C8B-B14F-4D97-AF65-F5344CB8AC3E}">
        <p14:creationId xmlns:p14="http://schemas.microsoft.com/office/powerpoint/2010/main" val="340945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159614D5-007A-40FA-9BD6-2CEC8AAE8944}"/>
              </a:ext>
            </a:extLst>
          </p:cNvPr>
          <p:cNvGrpSpPr/>
          <p:nvPr/>
        </p:nvGrpSpPr>
        <p:grpSpPr>
          <a:xfrm>
            <a:off x="2763774" y="2413336"/>
            <a:ext cx="6664452" cy="2031327"/>
            <a:chOff x="2763774" y="2413336"/>
            <a:chExt cx="6664452" cy="2031327"/>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CA9589-1E7A-45E1-9942-A8805A2A4CBC}"/>
                    </a:ext>
                  </a:extLst>
                </p:cNvPr>
                <p:cNvSpPr txBox="1"/>
                <p:nvPr/>
              </p:nvSpPr>
              <p:spPr>
                <a:xfrm>
                  <a:off x="6096000" y="2413336"/>
                  <a:ext cx="3332226" cy="1015663"/>
                </a:xfrm>
                <a:prstGeom prst="rect">
                  <a:avLst/>
                </a:prstGeom>
              </p:spPr>
              <p:txBody>
                <a:bodyPr lIns="109728" tIns="109728" rIns="109728" bIns="91440" anchor="ctr">
                  <a:normAutofit fontScale="85000" lnSpcReduction="10000"/>
                </a:bodyPr>
                <a:lstStyle>
                  <a:lvl1pPr algn="ctr">
                    <a:lnSpc>
                      <a:spcPct val="150000"/>
                    </a:lnSpc>
                    <a:spcBef>
                      <a:spcPct val="0"/>
                    </a:spcBef>
                    <a:buNone/>
                    <a:defRPr sz="4000" b="0" i="1" spc="150">
                      <a:latin typeface="Cambria Math" panose="02040503050406030204" pitchFamily="18" charset="0"/>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𝑐𝑜𝑛𝑐𝑒𝑑𝑒𝑠</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𝑠</m:t>
                                </m:r>
                              </m:e>
                              <m:sub>
                                <m:r>
                                  <a:rPr lang="en-US" altLang="zh-CN">
                                    <a:latin typeface="Cambria Math" panose="02040503050406030204" pitchFamily="18" charset="0"/>
                                  </a:rPr>
                                  <m:t>𝑖</m:t>
                                </m:r>
                              </m:sub>
                            </m:sSub>
                            <m:r>
                              <a:rPr lang="en-US" altLang="zh-CN">
                                <a:latin typeface="Cambria Math" panose="02040503050406030204" pitchFamily="18" charset="0"/>
                              </a:rPr>
                              <m:t>,</m:t>
                            </m:r>
                            <m:r>
                              <a:rPr lang="en-US" altLang="zh-CN" b="0" i="1" smtClean="0">
                                <a:latin typeface="Cambria Math" panose="02040503050406030204" pitchFamily="18" charset="0"/>
                              </a:rPr>
                              <m:t>h</m:t>
                            </m:r>
                          </m:e>
                        </m:d>
                      </m:oMath>
                    </m:oMathPara>
                  </a14:m>
                  <a:endParaRPr lang="zh-CN" altLang="en-US" dirty="0"/>
                </a:p>
              </p:txBody>
            </p:sp>
          </mc:Choice>
          <mc:Fallback xmlns="">
            <p:sp>
              <p:nvSpPr>
                <p:cNvPr id="10" name="文本框 9">
                  <a:extLst>
                    <a:ext uri="{FF2B5EF4-FFF2-40B4-BE49-F238E27FC236}">
                      <a16:creationId xmlns:a16="http://schemas.microsoft.com/office/drawing/2014/main" id="{71CA9589-1E7A-45E1-9942-A8805A2A4CBC}"/>
                    </a:ext>
                  </a:extLst>
                </p:cNvPr>
                <p:cNvSpPr txBox="1">
                  <a:spLocks noRot="1" noChangeAspect="1" noMove="1" noResize="1" noEditPoints="1" noAdjustHandles="1" noChangeArrowheads="1" noChangeShapeType="1" noTextEdit="1"/>
                </p:cNvSpPr>
                <p:nvPr/>
              </p:nvSpPr>
              <p:spPr>
                <a:xfrm>
                  <a:off x="6096000" y="2413336"/>
                  <a:ext cx="3332226" cy="101566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F69678F-7B45-4AD9-9AE8-A60FFA7A0FCD}"/>
                    </a:ext>
                  </a:extLst>
                </p:cNvPr>
                <p:cNvSpPr txBox="1"/>
                <p:nvPr/>
              </p:nvSpPr>
              <p:spPr>
                <a:xfrm>
                  <a:off x="2763774" y="2413337"/>
                  <a:ext cx="3332226" cy="1015663"/>
                </a:xfrm>
                <a:prstGeom prst="rect">
                  <a:avLst/>
                </a:prstGeom>
              </p:spPr>
              <p:txBody>
                <a:bodyPr lIns="109728" tIns="109728" rIns="109728" bIns="91440" anchor="ctr">
                  <a:normAutofit fontScale="85000" lnSpcReduction="10000"/>
                </a:bodyPr>
                <a:lstStyle>
                  <a:lvl1pPr algn="ctr">
                    <a:lnSpc>
                      <a:spcPct val="150000"/>
                    </a:lnSpc>
                    <a:spcBef>
                      <a:spcPct val="0"/>
                    </a:spcBef>
                    <a:buNone/>
                    <a:defRPr sz="4000" b="0" i="1" spc="150">
                      <a:latin typeface="Cambria Math" panose="02040503050406030204" pitchFamily="18" charset="0"/>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𝑝</m:t>
                            </m:r>
                          </m:e>
                          <m:sub>
                            <m:r>
                              <a:rPr lang="en-US" altLang="zh-CN" b="0" i="1" smtClean="0">
                                <a:latin typeface="Cambria Math" panose="02040503050406030204" pitchFamily="18" charset="0"/>
                              </a:rPr>
                              <m:t>𝑠𝑐𝑜𝑟𝑒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𝑠</m:t>
                                </m:r>
                              </m:e>
                              <m:sub>
                                <m:r>
                                  <a:rPr lang="en-US" altLang="zh-CN">
                                    <a:latin typeface="Cambria Math" panose="02040503050406030204" pitchFamily="18" charset="0"/>
                                  </a:rPr>
                                  <m:t>𝑖</m:t>
                                </m:r>
                              </m:sub>
                            </m:sSub>
                            <m:r>
                              <a:rPr lang="en-US" altLang="zh-CN">
                                <a:latin typeface="Cambria Math" panose="02040503050406030204" pitchFamily="18" charset="0"/>
                              </a:rPr>
                              <m:t>,</m:t>
                            </m:r>
                            <m:r>
                              <a:rPr lang="en-US" altLang="zh-CN" b="0" i="1" smtClean="0">
                                <a:latin typeface="Cambria Math" panose="02040503050406030204" pitchFamily="18" charset="0"/>
                              </a:rPr>
                              <m:t>h</m:t>
                            </m:r>
                          </m:e>
                        </m:d>
                      </m:oMath>
                    </m:oMathPara>
                  </a14:m>
                  <a:endParaRPr lang="zh-CN" altLang="en-US" dirty="0"/>
                </a:p>
              </p:txBody>
            </p:sp>
          </mc:Choice>
          <mc:Fallback xmlns="">
            <p:sp>
              <p:nvSpPr>
                <p:cNvPr id="16" name="文本框 15">
                  <a:extLst>
                    <a:ext uri="{FF2B5EF4-FFF2-40B4-BE49-F238E27FC236}">
                      <a16:creationId xmlns:a16="http://schemas.microsoft.com/office/drawing/2014/main" id="{AF69678F-7B45-4AD9-9AE8-A60FFA7A0FCD}"/>
                    </a:ext>
                  </a:extLst>
                </p:cNvPr>
                <p:cNvSpPr txBox="1">
                  <a:spLocks noRot="1" noChangeAspect="1" noMove="1" noResize="1" noEditPoints="1" noAdjustHandles="1" noChangeArrowheads="1" noChangeShapeType="1" noTextEdit="1"/>
                </p:cNvSpPr>
                <p:nvPr/>
              </p:nvSpPr>
              <p:spPr>
                <a:xfrm>
                  <a:off x="2763774" y="2413337"/>
                  <a:ext cx="3332226" cy="101566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B3A5976-A0F9-460D-BE0A-8EA8BF95BC63}"/>
                    </a:ext>
                  </a:extLst>
                </p:cNvPr>
                <p:cNvSpPr txBox="1"/>
                <p:nvPr/>
              </p:nvSpPr>
              <p:spPr>
                <a:xfrm>
                  <a:off x="6096000" y="3429000"/>
                  <a:ext cx="3332226" cy="1015663"/>
                </a:xfrm>
                <a:prstGeom prst="rect">
                  <a:avLst/>
                </a:prstGeom>
              </p:spPr>
              <p:txBody>
                <a:bodyPr lIns="109728" tIns="109728" rIns="109728" bIns="91440" anchor="ctr">
                  <a:normAutofit fontScale="85000" lnSpcReduction="10000"/>
                </a:bodyPr>
                <a:lstStyle>
                  <a:lvl1pPr algn="ctr">
                    <a:lnSpc>
                      <a:spcPct val="150000"/>
                    </a:lnSpc>
                    <a:spcBef>
                      <a:spcPct val="0"/>
                    </a:spcBef>
                    <a:buNone/>
                    <a:defRPr sz="4000" b="0" i="1" spc="150">
                      <a:latin typeface="Cambria Math" panose="02040503050406030204" pitchFamily="18" charset="0"/>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𝑐𝑜𝑛𝑐𝑒𝑑𝑒𝑠</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𝑠</m:t>
                                </m:r>
                              </m:e>
                              <m:sub>
                                <m:r>
                                  <a:rPr lang="en-US" altLang="zh-CN">
                                    <a:latin typeface="Cambria Math" panose="02040503050406030204" pitchFamily="18" charset="0"/>
                                  </a:rPr>
                                  <m:t>𝑖</m:t>
                                </m:r>
                              </m:sub>
                            </m:sSub>
                            <m:r>
                              <a:rPr lang="en-US" altLang="zh-CN">
                                <a:latin typeface="Cambria Math" panose="02040503050406030204" pitchFamily="18" charset="0"/>
                              </a:rPr>
                              <m:t>,</m:t>
                            </m:r>
                            <m:r>
                              <a:rPr lang="en-US" altLang="zh-CN" b="0" i="1" smtClean="0">
                                <a:latin typeface="Cambria Math" panose="02040503050406030204" pitchFamily="18" charset="0"/>
                              </a:rPr>
                              <m:t>𝑣</m:t>
                            </m:r>
                          </m:e>
                        </m:d>
                      </m:oMath>
                    </m:oMathPara>
                  </a14:m>
                  <a:endParaRPr lang="zh-CN" altLang="en-US" dirty="0"/>
                </a:p>
              </p:txBody>
            </p:sp>
          </mc:Choice>
          <mc:Fallback xmlns="">
            <p:sp>
              <p:nvSpPr>
                <p:cNvPr id="17" name="文本框 16">
                  <a:extLst>
                    <a:ext uri="{FF2B5EF4-FFF2-40B4-BE49-F238E27FC236}">
                      <a16:creationId xmlns:a16="http://schemas.microsoft.com/office/drawing/2014/main" id="{2B3A5976-A0F9-460D-BE0A-8EA8BF95BC63}"/>
                    </a:ext>
                  </a:extLst>
                </p:cNvPr>
                <p:cNvSpPr txBox="1">
                  <a:spLocks noRot="1" noChangeAspect="1" noMove="1" noResize="1" noEditPoints="1" noAdjustHandles="1" noChangeArrowheads="1" noChangeShapeType="1" noTextEdit="1"/>
                </p:cNvSpPr>
                <p:nvPr/>
              </p:nvSpPr>
              <p:spPr>
                <a:xfrm>
                  <a:off x="6096000" y="3429000"/>
                  <a:ext cx="3332226" cy="101566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9DB91F7-2AF3-44C5-824B-73B97FD15BF4}"/>
                    </a:ext>
                  </a:extLst>
                </p:cNvPr>
                <p:cNvSpPr txBox="1"/>
                <p:nvPr/>
              </p:nvSpPr>
              <p:spPr>
                <a:xfrm>
                  <a:off x="2763774" y="3429000"/>
                  <a:ext cx="3332226" cy="1015663"/>
                </a:xfrm>
                <a:prstGeom prst="rect">
                  <a:avLst/>
                </a:prstGeom>
              </p:spPr>
              <p:txBody>
                <a:bodyPr lIns="109728" tIns="109728" rIns="109728" bIns="91440" anchor="ctr">
                  <a:normAutofit fontScale="85000" lnSpcReduction="10000"/>
                </a:bodyPr>
                <a:lstStyle>
                  <a:lvl1pPr algn="ctr">
                    <a:lnSpc>
                      <a:spcPct val="150000"/>
                    </a:lnSpc>
                    <a:spcBef>
                      <a:spcPct val="0"/>
                    </a:spcBef>
                    <a:buNone/>
                    <a:defRPr sz="4000" b="0" i="1" spc="150">
                      <a:latin typeface="Cambria Math" panose="02040503050406030204" pitchFamily="18" charset="0"/>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𝑝</m:t>
                            </m:r>
                          </m:e>
                          <m:sub>
                            <m:r>
                              <a:rPr lang="en-US" altLang="zh-CN" b="0" i="1" smtClean="0">
                                <a:latin typeface="Cambria Math" panose="02040503050406030204" pitchFamily="18" charset="0"/>
                              </a:rPr>
                              <m:t>𝑠𝑐𝑜𝑟𝑒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𝑠</m:t>
                                </m:r>
                              </m:e>
                              <m:sub>
                                <m:r>
                                  <a:rPr lang="en-US" altLang="zh-CN">
                                    <a:latin typeface="Cambria Math" panose="02040503050406030204" pitchFamily="18" charset="0"/>
                                  </a:rPr>
                                  <m:t>𝑖</m:t>
                                </m:r>
                              </m:sub>
                            </m:sSub>
                            <m:r>
                              <a:rPr lang="en-US" altLang="zh-CN">
                                <a:latin typeface="Cambria Math" panose="02040503050406030204" pitchFamily="18" charset="0"/>
                              </a:rPr>
                              <m:t>,</m:t>
                            </m:r>
                            <m:r>
                              <a:rPr lang="en-US" altLang="zh-CN" b="0" i="1" smtClean="0">
                                <a:latin typeface="Cambria Math" panose="02040503050406030204" pitchFamily="18" charset="0"/>
                              </a:rPr>
                              <m:t>𝑣</m:t>
                            </m:r>
                          </m:e>
                        </m:d>
                      </m:oMath>
                    </m:oMathPara>
                  </a14:m>
                  <a:endParaRPr lang="zh-CN" altLang="en-US" dirty="0"/>
                </a:p>
              </p:txBody>
            </p:sp>
          </mc:Choice>
          <mc:Fallback xmlns="">
            <p:sp>
              <p:nvSpPr>
                <p:cNvPr id="18" name="文本框 17">
                  <a:extLst>
                    <a:ext uri="{FF2B5EF4-FFF2-40B4-BE49-F238E27FC236}">
                      <a16:creationId xmlns:a16="http://schemas.microsoft.com/office/drawing/2014/main" id="{D9DB91F7-2AF3-44C5-824B-73B97FD15BF4}"/>
                    </a:ext>
                  </a:extLst>
                </p:cNvPr>
                <p:cNvSpPr txBox="1">
                  <a:spLocks noRot="1" noChangeAspect="1" noMove="1" noResize="1" noEditPoints="1" noAdjustHandles="1" noChangeArrowheads="1" noChangeShapeType="1" noTextEdit="1"/>
                </p:cNvSpPr>
                <p:nvPr/>
              </p:nvSpPr>
              <p:spPr>
                <a:xfrm>
                  <a:off x="2763774" y="3429000"/>
                  <a:ext cx="3332226" cy="1015663"/>
                </a:xfrm>
                <a:prstGeom prst="rect">
                  <a:avLst/>
                </a:prstGeom>
                <a:blipFill>
                  <a:blip r:embed="rId5"/>
                  <a:stretch>
                    <a:fillRect/>
                  </a:stretch>
                </a:blipFill>
              </p:spPr>
              <p:txBody>
                <a:bodyPr/>
                <a:lstStyle/>
                <a:p>
                  <a:r>
                    <a:rPr lang="zh-CN" altLang="en-US">
                      <a:noFill/>
                    </a:rPr>
                    <a:t> </a:t>
                  </a:r>
                </a:p>
              </p:txBody>
            </p:sp>
          </mc:Fallback>
        </mc:AlternateContent>
      </p:grpSp>
      <p:sp>
        <p:nvSpPr>
          <p:cNvPr id="21" name="灯片编号占位符 20">
            <a:extLst>
              <a:ext uri="{FF2B5EF4-FFF2-40B4-BE49-F238E27FC236}">
                <a16:creationId xmlns:a16="http://schemas.microsoft.com/office/drawing/2014/main" id="{46D10723-2BAE-4E18-8199-E815B9ABE1C5}"/>
              </a:ext>
            </a:extLst>
          </p:cNvPr>
          <p:cNvSpPr>
            <a:spLocks noGrp="1"/>
          </p:cNvSpPr>
          <p:nvPr>
            <p:ph type="sldNum" sz="quarter" idx="12"/>
          </p:nvPr>
        </p:nvSpPr>
        <p:spPr/>
        <p:txBody>
          <a:bodyPr/>
          <a:lstStyle/>
          <a:p>
            <a:fld id="{51845F5A-061D-4825-9AE9-D7794091C6CF}" type="slidenum">
              <a:rPr lang="en-US" smtClean="0"/>
              <a:t>21</a:t>
            </a:fld>
            <a:endParaRPr lang="en-US"/>
          </a:p>
        </p:txBody>
      </p:sp>
    </p:spTree>
    <p:extLst>
      <p:ext uri="{BB962C8B-B14F-4D97-AF65-F5344CB8AC3E}">
        <p14:creationId xmlns:p14="http://schemas.microsoft.com/office/powerpoint/2010/main" val="1836250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a:extLst>
                  <a:ext uri="{FF2B5EF4-FFF2-40B4-BE49-F238E27FC236}">
                    <a16:creationId xmlns:a16="http://schemas.microsoft.com/office/drawing/2014/main" id="{6B07F814-378E-4B84-9EE1-23004F020C3C}"/>
                  </a:ext>
                </a:extLst>
              </p:cNvPr>
              <p:cNvSpPr>
                <a:spLocks noGrp="1"/>
              </p:cNvSpPr>
              <p:nvPr>
                <p:ph type="title"/>
              </p:nvPr>
            </p:nvSpPr>
            <p:spPr>
              <a:xfrm>
                <a:off x="1907333" y="1957499"/>
                <a:ext cx="8377335" cy="1582471"/>
              </a:xfrm>
            </p:spPr>
            <p:txBody>
              <a:bodyPr>
                <a:norm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Δ</m:t>
                      </m:r>
                      <m:sSub>
                        <m:sSubPr>
                          <m:ctrlPr>
                            <a:rPr lang="en-US" altLang="zh-CN" sz="2400" b="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𝑝</m:t>
                          </m:r>
                        </m:e>
                        <m:sub>
                          <m:r>
                            <a:rPr lang="en-US" altLang="zh-CN" sz="2400" b="0" i="1" smtClean="0">
                              <a:solidFill>
                                <a:schemeClr val="tx1"/>
                              </a:solidFill>
                              <a:latin typeface="Cambria Math" panose="02040503050406030204" pitchFamily="18" charset="0"/>
                            </a:rPr>
                            <m:t>𝑠𝑐𝑜𝑟𝑒</m:t>
                          </m:r>
                        </m:sub>
                      </m:sSub>
                      <m:d>
                        <m:dPr>
                          <m:ctrlPr>
                            <a:rPr lang="en-US" altLang="zh-CN" sz="2400" b="0" i="1" smtClean="0">
                              <a:solidFill>
                                <a:schemeClr val="tx1"/>
                              </a:solidFill>
                              <a:latin typeface="Cambria Math" panose="02040503050406030204" pitchFamily="18" charset="0"/>
                            </a:rPr>
                          </m:ctrlPr>
                        </m:dPr>
                        <m:e>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𝑖</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𝑝</m:t>
                          </m:r>
                        </m:e>
                        <m:sub>
                          <m:r>
                            <a:rPr lang="en-US" altLang="zh-CN" sz="2400" b="0" i="1" smtClean="0">
                              <a:solidFill>
                                <a:schemeClr val="tx1"/>
                              </a:solidFill>
                              <a:latin typeface="Cambria Math" panose="02040503050406030204" pitchFamily="18" charset="0"/>
                            </a:rPr>
                            <m:t>𝑠𝑐𝑜𝑟𝑒</m:t>
                          </m:r>
                        </m:sub>
                      </m:sSub>
                      <m:d>
                        <m:dPr>
                          <m:ctrlPr>
                            <a:rPr lang="en-US" altLang="zh-CN" sz="2400" b="0" i="1" smtClean="0">
                              <a:solidFill>
                                <a:schemeClr val="tx1"/>
                              </a:solidFill>
                              <a:latin typeface="Cambria Math" panose="02040503050406030204" pitchFamily="18" charset="0"/>
                            </a:rPr>
                          </m:ctrlPr>
                        </m:dPr>
                        <m:e>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𝑠</m:t>
                              </m:r>
                            </m:e>
                            <m:sub>
                              <m:r>
                                <a:rPr lang="en-US" altLang="zh-CN" sz="2400" b="0" i="1" smtClean="0">
                                  <a:solidFill>
                                    <a:schemeClr val="tx1"/>
                                  </a:solidFill>
                                  <a:latin typeface="Cambria Math" panose="02040503050406030204" pitchFamily="18" charset="0"/>
                                </a:rPr>
                                <m:t>𝑖</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𝑝</m:t>
                          </m:r>
                        </m:e>
                        <m:sub>
                          <m:r>
                            <a:rPr lang="en-US" altLang="zh-CN" sz="2400" b="0" i="1" smtClean="0">
                              <a:solidFill>
                                <a:schemeClr val="tx1"/>
                              </a:solidFill>
                              <a:latin typeface="Cambria Math" panose="02040503050406030204" pitchFamily="18" charset="0"/>
                            </a:rPr>
                            <m:t>𝑠𝑐𝑜𝑟𝑒</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𝑠</m:t>
                          </m:r>
                        </m:e>
                        <m:sub>
                          <m:r>
                            <a:rPr lang="en-US" altLang="zh-CN" sz="2400" b="0" i="1" smtClean="0">
                              <a:solidFill>
                                <a:schemeClr val="tx1"/>
                              </a:solidFill>
                              <a:latin typeface="Cambria Math" panose="02040503050406030204" pitchFamily="18" charset="0"/>
                            </a:rPr>
                            <m:t>𝑖</m:t>
                          </m:r>
                          <m:r>
                            <a:rPr lang="en-US" altLang="zh-CN" sz="2400" b="0" i="1" smtClean="0">
                              <a:solidFill>
                                <a:schemeClr val="tx1"/>
                              </a:solidFill>
                              <a:latin typeface="Cambria Math" panose="02040503050406030204" pitchFamily="18" charset="0"/>
                            </a:rPr>
                            <m:t>−1</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oMath>
                  </m:oMathPara>
                </a14:m>
                <a:endParaRPr lang="zh-CN" altLang="en-US" sz="2400" b="0" i="1" dirty="0">
                  <a:solidFill>
                    <a:schemeClr val="tx1"/>
                  </a:solidFill>
                  <a:latin typeface="Times New Roman" panose="02020603050405020304" pitchFamily="18" charset="0"/>
                  <a:cs typeface="Times New Roman" panose="02020603050405020304" pitchFamily="18" charset="0"/>
                </a:endParaRPr>
              </a:p>
            </p:txBody>
          </p:sp>
        </mc:Choice>
        <mc:Fallback>
          <p:sp>
            <p:nvSpPr>
              <p:cNvPr id="2" name="标题 1">
                <a:extLst>
                  <a:ext uri="{FF2B5EF4-FFF2-40B4-BE49-F238E27FC236}">
                    <a16:creationId xmlns:a16="http://schemas.microsoft.com/office/drawing/2014/main" id="{6B07F814-378E-4B84-9EE1-23004F020C3C}"/>
                  </a:ext>
                </a:extLst>
              </p:cNvPr>
              <p:cNvSpPr>
                <a:spLocks noGrp="1" noRot="1" noChangeAspect="1" noMove="1" noResize="1" noEditPoints="1" noAdjustHandles="1" noChangeArrowheads="1" noChangeShapeType="1" noTextEdit="1"/>
              </p:cNvSpPr>
              <p:nvPr>
                <p:ph type="title"/>
              </p:nvPr>
            </p:nvSpPr>
            <p:spPr>
              <a:xfrm>
                <a:off x="1907333" y="1957499"/>
                <a:ext cx="8377335" cy="1582471"/>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a:extLst>
                  <a:ext uri="{FF2B5EF4-FFF2-40B4-BE49-F238E27FC236}">
                    <a16:creationId xmlns:a16="http://schemas.microsoft.com/office/drawing/2014/main" id="{7B3E1FBF-6EA1-4052-AD3C-6984ED33B4BA}"/>
                  </a:ext>
                </a:extLst>
              </p:cNvPr>
              <p:cNvSpPr txBox="1">
                <a:spLocks/>
              </p:cNvSpPr>
              <p:nvPr/>
            </p:nvSpPr>
            <p:spPr>
              <a:xfrm>
                <a:off x="1907333" y="3046099"/>
                <a:ext cx="8377335" cy="1582471"/>
              </a:xfrm>
              <a:prstGeom prst="rect">
                <a:avLst/>
              </a:prstGeom>
            </p:spPr>
            <p:txBody>
              <a:bodyPr lIns="109728" tIns="109728" rIns="109728" bIns="91440" anchor="ctr">
                <a:normAutofit/>
              </a:bodyPr>
              <a:lstStyle>
                <a:lvl1pPr algn="ctr" defTabSz="914400" rtl="0" eaLnBrk="1" latinLnBrk="0" hangingPunct="1">
                  <a:lnSpc>
                    <a:spcPct val="105000"/>
                  </a:lnSpc>
                  <a:spcBef>
                    <a:spcPct val="0"/>
                  </a:spcBef>
                  <a:buNone/>
                  <a:defRPr sz="4000" b="1" i="0" kern="1200" spc="15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m:rPr>
                          <m:sty m:val="p"/>
                        </m:rPr>
                        <a:rPr lang="en-US" altLang="zh-CN" sz="2400" b="0" smtClean="0">
                          <a:latin typeface="Cambria Math" panose="02040503050406030204" pitchFamily="18" charset="0"/>
                        </a:rPr>
                        <m:t>Δ</m:t>
                      </m:r>
                      <m:sSub>
                        <m:sSubPr>
                          <m:ctrlPr>
                            <a:rPr lang="en-US" altLang="zh-CN" sz="2400" b="0" i="1">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𝑐𝑜𝑛𝑐𝑒𝑑𝑒𝑠</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𝑐𝑜𝑛𝑐𝑒𝑑𝑒𝑠</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𝑐𝑜𝑛𝑐𝑒𝑑𝑒𝑠</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m:oMathPara>
                </a14:m>
                <a:endParaRPr lang="zh-CN" altLang="en-US" sz="2400" b="0" i="1" dirty="0">
                  <a:latin typeface="Times New Roman" panose="02020603050405020304" pitchFamily="18" charset="0"/>
                  <a:cs typeface="Times New Roman" panose="02020603050405020304" pitchFamily="18" charset="0"/>
                </a:endParaRPr>
              </a:p>
            </p:txBody>
          </p:sp>
        </mc:Choice>
        <mc:Fallback>
          <p:sp>
            <p:nvSpPr>
              <p:cNvPr id="4" name="标题 1">
                <a:extLst>
                  <a:ext uri="{FF2B5EF4-FFF2-40B4-BE49-F238E27FC236}">
                    <a16:creationId xmlns:a16="http://schemas.microsoft.com/office/drawing/2014/main" id="{7B3E1FBF-6EA1-4052-AD3C-6984ED33B4BA}"/>
                  </a:ext>
                </a:extLst>
              </p:cNvPr>
              <p:cNvSpPr txBox="1">
                <a:spLocks noRot="1" noChangeAspect="1" noMove="1" noResize="1" noEditPoints="1" noAdjustHandles="1" noChangeArrowheads="1" noChangeShapeType="1" noTextEdit="1"/>
              </p:cNvSpPr>
              <p:nvPr/>
            </p:nvSpPr>
            <p:spPr>
              <a:xfrm>
                <a:off x="1907333" y="3046099"/>
                <a:ext cx="8377335" cy="1582471"/>
              </a:xfrm>
              <a:prstGeom prst="rect">
                <a:avLst/>
              </a:prstGeom>
              <a:blipFill>
                <a:blip r:embed="rId3"/>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21A5A331-6F22-43D0-AFBC-619DF0C6686A}"/>
              </a:ext>
            </a:extLst>
          </p:cNvPr>
          <p:cNvSpPr>
            <a:spLocks noGrp="1"/>
          </p:cNvSpPr>
          <p:nvPr>
            <p:ph type="sldNum" sz="quarter" idx="12"/>
          </p:nvPr>
        </p:nvSpPr>
        <p:spPr/>
        <p:txBody>
          <a:bodyPr/>
          <a:lstStyle/>
          <a:p>
            <a:fld id="{51845F5A-061D-4825-9AE9-D7794091C6CF}" type="slidenum">
              <a:rPr lang="en-US" smtClean="0"/>
              <a:t>22</a:t>
            </a:fld>
            <a:endParaRPr lang="en-US"/>
          </a:p>
        </p:txBody>
      </p:sp>
    </p:spTree>
    <p:extLst>
      <p:ext uri="{BB962C8B-B14F-4D97-AF65-F5344CB8AC3E}">
        <p14:creationId xmlns:p14="http://schemas.microsoft.com/office/powerpoint/2010/main" val="4249648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5">
            <a:extLst>
              <a:ext uri="{FF2B5EF4-FFF2-40B4-BE49-F238E27FC236}">
                <a16:creationId xmlns:a16="http://schemas.microsoft.com/office/drawing/2014/main" id="{8C7D7D8D-20F5-4170-A460-762A8A82D1AE}"/>
              </a:ext>
            </a:extLst>
          </p:cNvPr>
          <p:cNvPicPr>
            <a:picLocks noChangeAspect="1"/>
          </p:cNvPicPr>
          <p:nvPr/>
        </p:nvPicPr>
        <p:blipFill rotWithShape="1">
          <a:blip r:embed="rId2"/>
          <a:srcRect l="68321" b="29109"/>
          <a:stretch/>
        </p:blipFill>
        <p:spPr>
          <a:xfrm>
            <a:off x="658804" y="2154320"/>
            <a:ext cx="2866490" cy="3682091"/>
          </a:xfrm>
          <a:prstGeom prst="rect">
            <a:avLst/>
          </a:prstGeom>
        </p:spPr>
      </p:pic>
      <mc:AlternateContent xmlns:mc="http://schemas.openxmlformats.org/markup-compatibility/2006" xmlns:a14="http://schemas.microsoft.com/office/drawing/2010/main">
        <mc:Choice Requires="a14">
          <p:sp>
            <p:nvSpPr>
              <p:cNvPr id="4" name="标题 1">
                <a:extLst>
                  <a:ext uri="{FF2B5EF4-FFF2-40B4-BE49-F238E27FC236}">
                    <a16:creationId xmlns:a16="http://schemas.microsoft.com/office/drawing/2014/main" id="{A2AE389B-2417-45C2-8900-16F87AFDA885}"/>
                  </a:ext>
                </a:extLst>
              </p:cNvPr>
              <p:cNvSpPr txBox="1">
                <a:spLocks/>
              </p:cNvSpPr>
              <p:nvPr/>
            </p:nvSpPr>
            <p:spPr>
              <a:xfrm>
                <a:off x="4058816" y="3204131"/>
                <a:ext cx="7371621" cy="1582471"/>
              </a:xfrm>
              <a:prstGeom prst="rect">
                <a:avLst/>
              </a:prstGeom>
            </p:spPr>
            <p:txBody>
              <a:bodyPr anchor="ctr">
                <a:normAutofit/>
              </a:bodyPr>
              <a:lstStyle>
                <a:lvl1pPr algn="l" defTabSz="914400" rtl="0" eaLnBrk="1" latinLnBrk="0" hangingPunct="1">
                  <a:lnSpc>
                    <a:spcPct val="105000"/>
                  </a:lnSpc>
                  <a:spcBef>
                    <a:spcPct val="0"/>
                  </a:spcBef>
                  <a:buNone/>
                  <a:defRPr sz="4400" b="1" i="0" kern="1200" spc="150">
                    <a:solidFill>
                      <a:schemeClr val="tx1"/>
                    </a:solidFill>
                    <a:latin typeface="+mj-lt"/>
                    <a:ea typeface="+mj-ea"/>
                    <a:cs typeface="+mj-cs"/>
                  </a:defRPr>
                </a:lvl1pPr>
              </a:lstStyle>
              <a:p>
                <a:pPr/>
                <a14:m>
                  <m:oMathPara xmlns:m="http://schemas.openxmlformats.org/officeDocument/2006/math">
                    <m:oMathParaPr>
                      <m:jc m:val="center"/>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m:rPr>
                              <m:sty m:val="p"/>
                            </m:rPr>
                            <a:rPr lang="en-US" altLang="zh-CN" sz="2400" b="0" smtClean="0">
                              <a:latin typeface="Cambria Math" panose="02040503050406030204" pitchFamily="18" charset="0"/>
                            </a:rPr>
                            <m:t>Δ</m:t>
                          </m:r>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𝑠𝑐𝑜𝑟𝑒</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m:rPr>
                          <m:sty m:val="p"/>
                        </m:rPr>
                        <a:rPr lang="en-US" altLang="zh-CN" sz="2400" b="0" smtClean="0">
                          <a:latin typeface="Cambria Math" panose="02040503050406030204" pitchFamily="18" charset="0"/>
                        </a:rPr>
                        <m:t>Δ</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𝑐𝑜𝑛𝑐𝑒𝑑𝑒𝑠</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m:oMathPara>
                </a14:m>
                <a:endParaRPr lang="zh-CN" altLang="en-US" sz="2400" b="0" i="1" dirty="0">
                  <a:latin typeface="Times New Roman" panose="02020603050405020304" pitchFamily="18" charset="0"/>
                  <a:cs typeface="Times New Roman" panose="02020603050405020304" pitchFamily="18" charset="0"/>
                </a:endParaRPr>
              </a:p>
            </p:txBody>
          </p:sp>
        </mc:Choice>
        <mc:Fallback xmlns="">
          <p:sp>
            <p:nvSpPr>
              <p:cNvPr id="4" name="标题 1">
                <a:extLst>
                  <a:ext uri="{FF2B5EF4-FFF2-40B4-BE49-F238E27FC236}">
                    <a16:creationId xmlns:a16="http://schemas.microsoft.com/office/drawing/2014/main" id="{A2AE389B-2417-45C2-8900-16F87AFDA885}"/>
                  </a:ext>
                </a:extLst>
              </p:cNvPr>
              <p:cNvSpPr txBox="1">
                <a:spLocks noRot="1" noChangeAspect="1" noMove="1" noResize="1" noEditPoints="1" noAdjustHandles="1" noChangeArrowheads="1" noChangeShapeType="1" noTextEdit="1"/>
              </p:cNvSpPr>
              <p:nvPr/>
            </p:nvSpPr>
            <p:spPr>
              <a:xfrm>
                <a:off x="4058816" y="3204131"/>
                <a:ext cx="7371621" cy="1582471"/>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2B72A0D0-210B-4844-AD70-E80FB6778858}"/>
              </a:ext>
            </a:extLst>
          </p:cNvPr>
          <p:cNvSpPr txBox="1"/>
          <p:nvPr/>
        </p:nvSpPr>
        <p:spPr>
          <a:xfrm>
            <a:off x="658804" y="487664"/>
            <a:ext cx="10668559" cy="1052660"/>
          </a:xfrm>
          <a:prstGeom prst="rect">
            <a:avLst/>
          </a:prstGeom>
          <a:noFill/>
        </p:spPr>
        <p:txBody>
          <a:bodyPr wrap="square">
            <a:spAutoFit/>
          </a:bodyPr>
          <a:lstStyle/>
          <a:p>
            <a:pPr>
              <a:lnSpc>
                <a:spcPct val="150000"/>
              </a:lnSpc>
            </a:pPr>
            <a:r>
              <a:rPr lang="en-US" altLang="zh-CN" sz="2400" b="1" dirty="0">
                <a:latin typeface="Times New Roman" panose="02020603050405020304" pitchFamily="18" charset="0"/>
                <a:cs typeface="Times New Roman" panose="02020603050405020304" pitchFamily="18" charset="0"/>
              </a:rPr>
              <a:t>Definition: VAEP Value</a:t>
            </a:r>
          </a:p>
          <a:p>
            <a:pPr>
              <a:lnSpc>
                <a:spcPct val="150000"/>
              </a:lnSpc>
            </a:pPr>
            <a:r>
              <a:rPr lang="en-US" altLang="zh-CN" sz="2000" i="1" dirty="0">
                <a:latin typeface="Times New Roman" panose="02020603050405020304" pitchFamily="18" charset="0"/>
                <a:cs typeface="Times New Roman" panose="02020603050405020304" pitchFamily="18" charset="0"/>
              </a:rPr>
              <a:t>The total VAEP value of an action is the sum of that action’s offensive value and defensive value.</a:t>
            </a:r>
            <a:endParaRPr lang="zh-CN" altLang="en-US" sz="2000" i="1" dirty="0">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414D003E-2130-4D41-AF9B-B403DAB00999}"/>
              </a:ext>
            </a:extLst>
          </p:cNvPr>
          <p:cNvSpPr>
            <a:spLocks noGrp="1"/>
          </p:cNvSpPr>
          <p:nvPr>
            <p:ph type="sldNum" sz="quarter" idx="12"/>
          </p:nvPr>
        </p:nvSpPr>
        <p:spPr/>
        <p:txBody>
          <a:bodyPr/>
          <a:lstStyle/>
          <a:p>
            <a:fld id="{51845F5A-061D-4825-9AE9-D7794091C6CF}" type="slidenum">
              <a:rPr lang="en-US" smtClean="0"/>
              <a:t>23</a:t>
            </a:fld>
            <a:endParaRPr lang="en-US"/>
          </a:p>
        </p:txBody>
      </p:sp>
    </p:spTree>
    <p:extLst>
      <p:ext uri="{BB962C8B-B14F-4D97-AF65-F5344CB8AC3E}">
        <p14:creationId xmlns:p14="http://schemas.microsoft.com/office/powerpoint/2010/main" val="2531870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9B76B77-18AA-4013-A526-10B21ED5F965}"/>
              </a:ext>
            </a:extLst>
          </p:cNvPr>
          <p:cNvSpPr>
            <a:spLocks noGrp="1"/>
          </p:cNvSpPr>
          <p:nvPr>
            <p:ph type="sldNum" sz="quarter" idx="12"/>
          </p:nvPr>
        </p:nvSpPr>
        <p:spPr/>
        <p:txBody>
          <a:bodyPr/>
          <a:lstStyle/>
          <a:p>
            <a:fld id="{51845F5A-061D-4825-9AE9-D7794091C6CF}" type="slidenum">
              <a:rPr lang="en-US" smtClean="0"/>
              <a:t>24</a:t>
            </a:fld>
            <a:endParaRPr 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DDAF4CA-9BC0-4890-A03B-135E9C427531}"/>
                  </a:ext>
                </a:extLst>
              </p:cNvPr>
              <p:cNvSpPr>
                <a:spLocks noGrp="1"/>
              </p:cNvSpPr>
              <p:nvPr>
                <p:ph idx="4294967295"/>
              </p:nvPr>
            </p:nvSpPr>
            <p:spPr>
              <a:xfrm>
                <a:off x="3408362" y="2300602"/>
                <a:ext cx="5375275" cy="1417637"/>
              </a:xfrm>
            </p:spPr>
            <p:txBody>
              <a:bodyPr/>
              <a:lstStyle/>
              <a:p>
                <a:pPr marL="0" indent="0">
                  <a:buNone/>
                </a:pPr>
                <a14:m>
                  <m:oMathPara xmlns:m="http://schemas.openxmlformats.org/officeDocument/2006/math">
                    <m:oMathParaPr>
                      <m:jc m:val="centerGroup"/>
                    </m:oMathParaPr>
                    <m:oMath xmlns:m="http://schemas.openxmlformats.org/officeDocument/2006/math">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𝑟𝑎𝑡𝑖𝑛𝑔</m:t>
                      </m:r>
                      <m:d>
                        <m:dPr>
                          <m:ctrlP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ctrlPr>
                        </m:dPr>
                        <m:e>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𝑝</m:t>
                          </m:r>
                        </m:e>
                      </m:d>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f>
                        <m:fPr>
                          <m:ctrlP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ctrlPr>
                        </m:fPr>
                        <m:num>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90</m:t>
                          </m:r>
                        </m:num>
                        <m:den>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𝑚</m:t>
                          </m:r>
                        </m:den>
                      </m:f>
                      <m:nary>
                        <m:naryPr>
                          <m:chr m:val="∑"/>
                          <m:supHide m:val="on"/>
                          <m:ctrlP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ctrlPr>
                        </m:naryPr>
                        <m:sub>
                          <m:sSub>
                            <m:sSubPr>
                              <m:ctrlP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ctrlPr>
                            </m:sSubPr>
                            <m:e>
                              <m:r>
                                <m:rPr>
                                  <m:brk m:alnAt="7"/>
                                </m:rP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𝑎</m:t>
                              </m:r>
                            </m:e>
                            <m:sub>
                              <m:r>
                                <m:rPr>
                                  <m:brk m:alnAt="7"/>
                                </m:rP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𝑖</m:t>
                              </m:r>
                            </m:sub>
                          </m:sSub>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sSubSup>
                            <m:sSubSupPr>
                              <m:ctrlP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ctrlPr>
                            </m:sSubSupPr>
                            <m:e>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𝐴</m:t>
                              </m:r>
                            </m:e>
                            <m:sub>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𝑃</m:t>
                              </m:r>
                            </m:sub>
                            <m:sup>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𝑇</m:t>
                              </m:r>
                            </m:sup>
                          </m:sSubSup>
                        </m:sub>
                        <m:sup/>
                        <m:e>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𝑉</m:t>
                          </m:r>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ctrlPr>
                            </m:sSubPr>
                            <m:e>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𝑎</m:t>
                              </m:r>
                            </m:e>
                            <m:sub>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𝑖</m:t>
                              </m:r>
                            </m:sub>
                          </m:sSub>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e>
                      </m:nary>
                      <m:r>
                        <a:rPr kumimoji="0" lang="en-US" altLang="zh-CN" sz="2500" b="0" i="1" u="none" strike="noStrike" kern="1200" cap="none" spc="15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 </m:t>
                      </m:r>
                    </m:oMath>
                  </m:oMathPara>
                </a14:m>
                <a:endParaRPr lang="en-US" altLang="zh-CN" dirty="0"/>
              </a:p>
            </p:txBody>
          </p:sp>
        </mc:Choice>
        <mc:Fallback xmlns="">
          <p:sp>
            <p:nvSpPr>
              <p:cNvPr id="4" name="内容占位符 3">
                <a:extLst>
                  <a:ext uri="{FF2B5EF4-FFF2-40B4-BE49-F238E27FC236}">
                    <a16:creationId xmlns:a16="http://schemas.microsoft.com/office/drawing/2014/main" id="{CDDAF4CA-9BC0-4890-A03B-135E9C427531}"/>
                  </a:ext>
                </a:extLst>
              </p:cNvPr>
              <p:cNvSpPr>
                <a:spLocks noGrp="1" noRot="1" noChangeAspect="1" noMove="1" noResize="1" noEditPoints="1" noAdjustHandles="1" noChangeArrowheads="1" noChangeShapeType="1" noTextEdit="1"/>
              </p:cNvSpPr>
              <p:nvPr>
                <p:ph idx="4294967295"/>
              </p:nvPr>
            </p:nvSpPr>
            <p:spPr>
              <a:xfrm>
                <a:off x="3408362" y="2300602"/>
                <a:ext cx="5375275" cy="1417637"/>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5F38B8-1086-4C32-BBF3-1B9E9EAC1641}"/>
                  </a:ext>
                </a:extLst>
              </p:cNvPr>
              <p:cNvSpPr txBox="1"/>
              <p:nvPr/>
            </p:nvSpPr>
            <p:spPr>
              <a:xfrm>
                <a:off x="2427904" y="4068885"/>
                <a:ext cx="7336193" cy="964880"/>
              </a:xfrm>
              <a:prstGeom prst="rect">
                <a:avLst/>
              </a:prstGeom>
              <a:noFill/>
            </p:spPr>
            <p:txBody>
              <a:bodyPr wrap="square" anchor="ctr">
                <a:spAutoFit/>
              </a:bodyPr>
              <a:lstStyle/>
              <a:p>
                <a:pPr marL="0" indent="0" algn="ctr">
                  <a:lnSpc>
                    <a:spcPct val="150000"/>
                  </a:lnSpc>
                  <a:buNone/>
                </a:pPr>
                <a:r>
                  <a:rPr lang="en-US" altLang="zh-CN" sz="2000" i="1" dirty="0">
                    <a:latin typeface="Times New Roman" panose="02020603050405020304" pitchFamily="18" charset="0"/>
                    <a:cs typeface="Times New Roman" panose="02020603050405020304" pitchFamily="18" charset="0"/>
                  </a:rPr>
                  <a:t>m</a:t>
                </a:r>
                <a:r>
                  <a:rPr lang="en-US" altLang="zh-CN" sz="2000" dirty="0">
                    <a:latin typeface="Times New Roman" panose="02020603050405020304" pitchFamily="18" charset="0"/>
                    <a:cs typeface="Times New Roman" panose="02020603050405020304" pitchFamily="18" charset="0"/>
                  </a:rPr>
                  <a:t> is the number of minutes the player played during </a:t>
                </a:r>
                <a:r>
                  <a:rPr lang="en-US" altLang="zh-CN" sz="2000" i="1" dirty="0">
                    <a:latin typeface="Times New Roman" panose="02020603050405020304" pitchFamily="18" charset="0"/>
                    <a:cs typeface="Times New Roman" panose="02020603050405020304" pitchFamily="18" charset="0"/>
                  </a:rPr>
                  <a:t>T</a:t>
                </a:r>
              </a:p>
              <a:p>
                <a:pPr algn="ctr">
                  <a:lnSpc>
                    <a:spcPct val="150000"/>
                  </a:lnSpc>
                </a:pPr>
                <a14:m>
                  <m:oMath xmlns:m="http://schemas.openxmlformats.org/officeDocument/2006/math">
                    <m:sSubSup>
                      <m:sSubSupPr>
                        <m:ctrlPr>
                          <a:rPr lang="en-US" altLang="zh-CN" sz="200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𝐴</m:t>
                        </m:r>
                      </m:e>
                      <m:sub>
                        <m:r>
                          <a:rPr lang="en-US" altLang="zh-CN" sz="2000" b="0" i="1" smtClean="0">
                            <a:latin typeface="Cambria Math" panose="02040503050406030204" pitchFamily="18" charset="0"/>
                            <a:cs typeface="Times New Roman" panose="02020603050405020304" pitchFamily="18" charset="0"/>
                          </a:rPr>
                          <m:t>𝑃</m:t>
                        </m:r>
                      </m:sub>
                      <m:sup>
                        <m:r>
                          <a:rPr lang="en-US" altLang="zh-CN" sz="2000" b="0" i="1" smtClean="0">
                            <a:latin typeface="Cambria Math" panose="02040503050406030204" pitchFamily="18" charset="0"/>
                            <a:cs typeface="Times New Roman" panose="02020603050405020304" pitchFamily="18" charset="0"/>
                          </a:rPr>
                          <m:t>𝑇</m:t>
                        </m:r>
                      </m:sup>
                    </m:sSubSup>
                  </m:oMath>
                </a14:m>
                <a:r>
                  <a:rPr lang="en-US" altLang="zh-CN" sz="2000" dirty="0">
                    <a:latin typeface="Times New Roman" panose="02020603050405020304" pitchFamily="18" charset="0"/>
                    <a:cs typeface="Times New Roman" panose="02020603050405020304" pitchFamily="18" charset="0"/>
                  </a:rPr>
                  <a:t> is the set of actions the player p performed during time frame T</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D75F38B8-1086-4C32-BBF3-1B9E9EAC1641}"/>
                  </a:ext>
                </a:extLst>
              </p:cNvPr>
              <p:cNvSpPr txBox="1">
                <a:spLocks noRot="1" noChangeAspect="1" noMove="1" noResize="1" noEditPoints="1" noAdjustHandles="1" noChangeArrowheads="1" noChangeShapeType="1" noTextEdit="1"/>
              </p:cNvSpPr>
              <p:nvPr/>
            </p:nvSpPr>
            <p:spPr>
              <a:xfrm>
                <a:off x="2427904" y="4068885"/>
                <a:ext cx="7336193" cy="964880"/>
              </a:xfrm>
              <a:prstGeom prst="rect">
                <a:avLst/>
              </a:prstGeom>
              <a:blipFill>
                <a:blip r:embed="rId3"/>
                <a:stretch>
                  <a:fillRect b="-10692"/>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0DA4190-FCA6-40BF-BC28-E1E84B6B0D2A}"/>
              </a:ext>
            </a:extLst>
          </p:cNvPr>
          <p:cNvSpPr txBox="1"/>
          <p:nvPr/>
        </p:nvSpPr>
        <p:spPr>
          <a:xfrm>
            <a:off x="658804" y="487664"/>
            <a:ext cx="10668559" cy="579967"/>
          </a:xfrm>
          <a:prstGeom prst="rect">
            <a:avLst/>
          </a:prstGeom>
          <a:noFill/>
        </p:spPr>
        <p:txBody>
          <a:bodyPr wrap="square">
            <a:spAutoFit/>
          </a:bodyPr>
          <a:lstStyle/>
          <a:p>
            <a:pPr>
              <a:lnSpc>
                <a:spcPct val="150000"/>
              </a:lnSpc>
            </a:pPr>
            <a:r>
              <a:rPr lang="en-US" altLang="zh-CN" sz="2400" b="1" dirty="0">
                <a:latin typeface="Times New Roman" panose="02020603050405020304" pitchFamily="18" charset="0"/>
                <a:cs typeface="Times New Roman" panose="02020603050405020304" pitchFamily="18" charset="0"/>
              </a:rPr>
              <a:t>Definition: rating of a player</a:t>
            </a:r>
          </a:p>
        </p:txBody>
      </p:sp>
    </p:spTree>
    <p:extLst>
      <p:ext uri="{BB962C8B-B14F-4D97-AF65-F5344CB8AC3E}">
        <p14:creationId xmlns:p14="http://schemas.microsoft.com/office/powerpoint/2010/main" val="4271371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5AD39171-71B8-4B1C-90BD-7D95F0001505}"/>
                  </a:ext>
                </a:extLst>
              </p:cNvPr>
              <p:cNvSpPr txBox="1"/>
              <p:nvPr/>
            </p:nvSpPr>
            <p:spPr>
              <a:xfrm>
                <a:off x="488194" y="1074413"/>
                <a:ext cx="11454990" cy="4709174"/>
              </a:xfrm>
              <a:prstGeom prst="rect">
                <a:avLst/>
              </a:prstGeom>
              <a:noFill/>
            </p:spPr>
            <p:txBody>
              <a:bodyPr wrap="square" anchor="ctr">
                <a:spAutoFit/>
              </a:bodyPr>
              <a:lstStyle/>
              <a:p>
                <a:pPr>
                  <a:lnSpc>
                    <a:spcPct val="170000"/>
                  </a:lnSpc>
                </a:pPr>
                <a:r>
                  <a:rPr lang="zh-CN" altLang="en-US" sz="2400" b="0" i="0" dirty="0">
                    <a:solidFill>
                      <a:schemeClr val="tx1"/>
                    </a:solidFill>
                    <a:effectLst/>
                    <a:latin typeface="+mn-ea"/>
                  </a:rPr>
                  <a:t>比赛状态：</a:t>
                </a:r>
                <a:r>
                  <a:rPr lang="en-US" altLang="zh-CN" sz="2400" b="0" i="0" dirty="0">
                    <a:solidFill>
                      <a:schemeClr val="tx1"/>
                    </a:solidFill>
                    <a:effectLst/>
                    <a:latin typeface="+mn-ea"/>
                  </a:rPr>
                  <a:t>	</a:t>
                </a:r>
                <a14:m>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𝑆</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0</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1</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oMath>
                </a14:m>
                <a:endParaRPr lang="en-US" altLang="zh-CN" sz="2400" dirty="0">
                  <a:solidFill>
                    <a:schemeClr val="tx1"/>
                  </a:solidFill>
                  <a:latin typeface="+mn-ea"/>
                </a:endParaRPr>
              </a:p>
              <a:p>
                <a:pPr>
                  <a:lnSpc>
                    <a:spcPct val="170000"/>
                  </a:lnSpc>
                </a:pPr>
                <a:r>
                  <a:rPr lang="zh-CN" altLang="en-US" sz="2400" dirty="0">
                    <a:solidFill>
                      <a:schemeClr val="accent1"/>
                    </a:solidFill>
                    <a:latin typeface="+mn-ea"/>
                  </a:rPr>
                  <a:t>进球概率：</a:t>
                </a:r>
                <a:r>
                  <a:rPr lang="en-US" altLang="zh-CN" sz="2400" i="1" dirty="0">
                    <a:solidFill>
                      <a:schemeClr val="tx1"/>
                    </a:solidFill>
                    <a:latin typeface="+mn-ea"/>
                  </a:rPr>
                  <a:t>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𝑝</m:t>
                        </m:r>
                      </m:e>
                      <m:sub>
                        <m:r>
                          <a:rPr lang="en-US" altLang="zh-CN" sz="2400" b="0" i="1" smtClean="0">
                            <a:solidFill>
                              <a:schemeClr val="tx1"/>
                            </a:solidFill>
                            <a:latin typeface="Cambria Math" panose="02040503050406030204" pitchFamily="18" charset="0"/>
                          </a:rPr>
                          <m:t>𝑠𝑐𝑜𝑟𝑒</m:t>
                        </m:r>
                      </m:sub>
                    </m:sSub>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𝑠</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d>
                  </m:oMath>
                </a14:m>
                <a:endParaRPr lang="en-US" altLang="zh-CN" sz="2400" b="0" i="1" dirty="0">
                  <a:solidFill>
                    <a:schemeClr val="tx1"/>
                  </a:solidFill>
                  <a:effectLst/>
                  <a:latin typeface="+mn-ea"/>
                </a:endParaRPr>
              </a:p>
              <a:p>
                <a:pPr>
                  <a:lnSpc>
                    <a:spcPct val="170000"/>
                  </a:lnSpc>
                </a:pPr>
                <a:r>
                  <a:rPr lang="zh-CN" altLang="en-US" sz="2400" dirty="0">
                    <a:solidFill>
                      <a:schemeClr val="accent1"/>
                    </a:solidFill>
                    <a:latin typeface="+mn-ea"/>
                  </a:rPr>
                  <a:t>丢球概率：</a:t>
                </a:r>
                <a:r>
                  <a:rPr lang="en-US" altLang="zh-CN" sz="2400" dirty="0">
                    <a:solidFill>
                      <a:schemeClr val="tx1"/>
                    </a:solidFill>
                    <a:latin typeface="+mn-ea"/>
                  </a:rPr>
                  <a:t>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𝑝</m:t>
                        </m:r>
                      </m:e>
                      <m:sub>
                        <m:r>
                          <a:rPr lang="en-US" altLang="zh-CN" sz="2400" b="0" i="1" smtClean="0">
                            <a:solidFill>
                              <a:schemeClr val="tx1"/>
                            </a:solidFill>
                            <a:latin typeface="Cambria Math" panose="02040503050406030204" pitchFamily="18" charset="0"/>
                          </a:rPr>
                          <m:t>𝑐𝑜𝑛𝑐𝑒𝑑𝑒𝑠</m:t>
                        </m:r>
                      </m:sub>
                    </m:sSub>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𝑠</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d>
                  </m:oMath>
                </a14:m>
                <a:endParaRPr lang="en-US" altLang="zh-CN" sz="2400" b="0" i="1" dirty="0">
                  <a:solidFill>
                    <a:schemeClr val="tx1"/>
                  </a:solidFill>
                  <a:effectLst/>
                  <a:latin typeface="+mn-ea"/>
                </a:endParaRPr>
              </a:p>
              <a:p>
                <a:pPr>
                  <a:lnSpc>
                    <a:spcPct val="170000"/>
                  </a:lnSpc>
                </a:pPr>
                <a:r>
                  <a:rPr lang="zh-CN" altLang="en-US" sz="2400" dirty="0">
                    <a:solidFill>
                      <a:schemeClr val="tx1"/>
                    </a:solidFill>
                    <a:effectLst/>
                    <a:latin typeface="+mn-ea"/>
                  </a:rPr>
                  <a:t>行为</a:t>
                </a:r>
                <a14:m>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𝑖</m:t>
                        </m:r>
                      </m:sub>
                    </m:sSub>
                  </m:oMath>
                </a14:m>
                <a:r>
                  <a:rPr lang="zh-CN" altLang="en-US" sz="2400" dirty="0">
                    <a:solidFill>
                      <a:schemeClr val="tx1"/>
                    </a:solidFill>
                    <a:latin typeface="+mn-ea"/>
                  </a:rPr>
                  <a:t>对于进球</a:t>
                </a:r>
                <a:r>
                  <a:rPr lang="zh-CN" altLang="en-US" sz="2400" dirty="0">
                    <a:solidFill>
                      <a:schemeClr val="tx1"/>
                    </a:solidFill>
                    <a:effectLst/>
                    <a:latin typeface="+mn-ea"/>
                  </a:rPr>
                  <a:t>概率的贡献：</a:t>
                </a:r>
                <a:r>
                  <a:rPr lang="en-US" altLang="zh-CN" sz="2400" dirty="0">
                    <a:solidFill>
                      <a:schemeClr val="tx1"/>
                    </a:solidFill>
                    <a:effectLst/>
                    <a:latin typeface="+mn-ea"/>
                  </a:rPr>
                  <a:t> </a:t>
                </a:r>
                <a14:m>
                  <m:oMath xmlns:m="http://schemas.openxmlformats.org/officeDocument/2006/math">
                    <m:r>
                      <m:rPr>
                        <m:sty m:val="p"/>
                      </m:rPr>
                      <a:rPr lang="en-US" altLang="zh-CN" sz="2400">
                        <a:solidFill>
                          <a:schemeClr val="tx1"/>
                        </a:solidFill>
                        <a:latin typeface="Cambria Math" panose="02040503050406030204" pitchFamily="18" charset="0"/>
                      </a:rPr>
                      <m:t>Δ</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𝑝</m:t>
                        </m:r>
                      </m:e>
                      <m:sub>
                        <m:r>
                          <a:rPr lang="en-US" altLang="zh-CN" sz="2400" i="1">
                            <a:solidFill>
                              <a:schemeClr val="tx1"/>
                            </a:solidFill>
                            <a:latin typeface="Cambria Math" panose="02040503050406030204" pitchFamily="18" charset="0"/>
                          </a:rPr>
                          <m:t>𝑠𝑐𝑜𝑟𝑒</m:t>
                        </m:r>
                      </m:sub>
                    </m:sSub>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d>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𝑝</m:t>
                        </m:r>
                      </m:e>
                      <m:sub>
                        <m:r>
                          <a:rPr lang="en-US" altLang="zh-CN" sz="2400" i="1">
                            <a:solidFill>
                              <a:schemeClr val="tx1"/>
                            </a:solidFill>
                            <a:latin typeface="Cambria Math" panose="02040503050406030204" pitchFamily="18" charset="0"/>
                          </a:rPr>
                          <m:t>𝑠𝑐𝑜𝑟𝑒</m:t>
                        </m:r>
                      </m:sub>
                    </m:sSub>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𝑠</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d>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𝑝</m:t>
                        </m:r>
                      </m:e>
                      <m:sub>
                        <m:r>
                          <a:rPr lang="en-US" altLang="zh-CN" sz="2400" i="1">
                            <a:solidFill>
                              <a:schemeClr val="tx1"/>
                            </a:solidFill>
                            <a:latin typeface="Cambria Math" panose="02040503050406030204" pitchFamily="18" charset="0"/>
                          </a:rPr>
                          <m:t>𝑠𝑐𝑜𝑟𝑒</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𝑠</m:t>
                        </m:r>
                      </m:e>
                      <m:sub>
                        <m:r>
                          <a:rPr lang="en-US" altLang="zh-CN" sz="2400" i="1">
                            <a:solidFill>
                              <a:schemeClr val="tx1"/>
                            </a:solidFill>
                            <a:latin typeface="Cambria Math" panose="02040503050406030204" pitchFamily="18" charset="0"/>
                          </a:rPr>
                          <m:t>𝑖</m:t>
                        </m:r>
                        <m:r>
                          <a:rPr lang="en-US" altLang="zh-CN" sz="2400" i="1">
                            <a:solidFill>
                              <a:schemeClr val="tx1"/>
                            </a:solidFill>
                            <a:latin typeface="Cambria Math" panose="02040503050406030204" pitchFamily="18" charset="0"/>
                          </a:rPr>
                          <m:t>−1</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oMath>
                </a14:m>
                <a:endParaRPr lang="en-US" altLang="zh-CN" sz="2400" dirty="0">
                  <a:solidFill>
                    <a:schemeClr val="tx1"/>
                  </a:solidFill>
                  <a:effectLst/>
                  <a:latin typeface="+mn-ea"/>
                </a:endParaRPr>
              </a:p>
              <a:p>
                <a:pPr>
                  <a:lnSpc>
                    <a:spcPct val="170000"/>
                  </a:lnSpc>
                </a:pPr>
                <a:r>
                  <a:rPr lang="zh-CN" altLang="en-US" sz="2400" dirty="0">
                    <a:solidFill>
                      <a:schemeClr val="tx1"/>
                    </a:solidFill>
                    <a:effectLst/>
                    <a:latin typeface="+mn-ea"/>
                  </a:rPr>
                  <a:t>行为</a:t>
                </a:r>
                <a14:m>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𝑖</m:t>
                        </m:r>
                      </m:sub>
                    </m:sSub>
                  </m:oMath>
                </a14:m>
                <a:r>
                  <a:rPr lang="zh-CN" altLang="en-US" sz="2400" dirty="0">
                    <a:solidFill>
                      <a:schemeClr val="tx1"/>
                    </a:solidFill>
                    <a:effectLst/>
                    <a:latin typeface="+mn-ea"/>
                  </a:rPr>
                  <a:t>对于丢球概率的贡献：</a:t>
                </a:r>
                <a:r>
                  <a:rPr lang="en-US" altLang="zh-CN" sz="2400" dirty="0">
                    <a:solidFill>
                      <a:schemeClr val="tx1"/>
                    </a:solidFill>
                    <a:effectLst/>
                    <a:latin typeface="+mn-ea"/>
                  </a:rPr>
                  <a:t> </a:t>
                </a:r>
                <a14:m>
                  <m:oMath xmlns:m="http://schemas.openxmlformats.org/officeDocument/2006/math">
                    <m:r>
                      <m:rPr>
                        <m:sty m:val="p"/>
                      </m:rPr>
                      <a:rPr lang="en-US" altLang="zh-CN" sz="2400">
                        <a:solidFill>
                          <a:schemeClr val="tx1"/>
                        </a:solidFill>
                        <a:latin typeface="Cambria Math" panose="02040503050406030204" pitchFamily="18" charset="0"/>
                      </a:rPr>
                      <m:t>Δ</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𝑝</m:t>
                        </m:r>
                      </m:e>
                      <m:sub>
                        <m:r>
                          <a:rPr lang="en-US" altLang="zh-CN" sz="2400" i="1">
                            <a:solidFill>
                              <a:schemeClr val="tx1"/>
                            </a:solidFill>
                            <a:latin typeface="Cambria Math" panose="02040503050406030204" pitchFamily="18" charset="0"/>
                          </a:rPr>
                          <m:t>𝑐𝑜𝑛𝑐𝑒𝑑𝑒𝑠</m:t>
                        </m:r>
                      </m:sub>
                    </m:sSub>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d>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𝑝</m:t>
                        </m:r>
                      </m:e>
                      <m:sub>
                        <m:r>
                          <a:rPr lang="en-US" altLang="zh-CN" sz="2400" i="1">
                            <a:solidFill>
                              <a:schemeClr val="tx1"/>
                            </a:solidFill>
                            <a:latin typeface="Cambria Math" panose="02040503050406030204" pitchFamily="18" charset="0"/>
                          </a:rPr>
                          <m:t>𝑐𝑜𝑛𝑐𝑒𝑑𝑒𝑠</m:t>
                        </m:r>
                      </m:sub>
                    </m:sSub>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𝑠</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d>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𝑝</m:t>
                        </m:r>
                      </m:e>
                      <m:sub>
                        <m:r>
                          <a:rPr lang="en-US" altLang="zh-CN" sz="2400" i="1">
                            <a:solidFill>
                              <a:schemeClr val="tx1"/>
                            </a:solidFill>
                            <a:latin typeface="Cambria Math" panose="02040503050406030204" pitchFamily="18" charset="0"/>
                          </a:rPr>
                          <m:t>𝑐𝑜𝑛𝑐𝑒𝑑𝑒𝑠</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𝑠</m:t>
                        </m:r>
                      </m:e>
                      <m:sub>
                        <m:r>
                          <a:rPr lang="en-US" altLang="zh-CN" sz="2400" i="1">
                            <a:solidFill>
                              <a:schemeClr val="tx1"/>
                            </a:solidFill>
                            <a:latin typeface="Cambria Math" panose="02040503050406030204" pitchFamily="18" charset="0"/>
                          </a:rPr>
                          <m:t>𝑖</m:t>
                        </m:r>
                        <m:r>
                          <a:rPr lang="en-US" altLang="zh-CN" sz="2400" i="1">
                            <a:solidFill>
                              <a:schemeClr val="tx1"/>
                            </a:solidFill>
                            <a:latin typeface="Cambria Math" panose="02040503050406030204" pitchFamily="18" charset="0"/>
                          </a:rPr>
                          <m:t>−1</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oMath>
                </a14:m>
                <a:endParaRPr lang="en-US" altLang="zh-CN" sz="2400" dirty="0">
                  <a:solidFill>
                    <a:schemeClr val="tx1"/>
                  </a:solidFill>
                  <a:effectLst/>
                  <a:latin typeface="+mn-ea"/>
                </a:endParaRPr>
              </a:p>
              <a:p>
                <a:pPr>
                  <a:lnSpc>
                    <a:spcPct val="170000"/>
                  </a:lnSpc>
                </a:pP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𝑖</m:t>
                        </m:r>
                      </m:sub>
                    </m:sSub>
                    <m:r>
                      <m:rPr>
                        <m:nor/>
                      </m:rPr>
                      <a:rPr lang="en-US" altLang="zh-CN" sz="2400" i="1" dirty="0">
                        <a:latin typeface="Cambria Math" panose="02040503050406030204" pitchFamily="18" charset="0"/>
                      </a:rPr>
                      <m:t>​</m:t>
                    </m:r>
                  </m:oMath>
                </a14:m>
                <a:r>
                  <a:rPr lang="zh-CN" altLang="en-US" sz="2400" dirty="0">
                    <a:solidFill>
                      <a:schemeClr val="tx1"/>
                    </a:solidFill>
                    <a:effectLst/>
                    <a:latin typeface="+mn-ea"/>
                  </a:rPr>
                  <a:t>行为评分定义</a:t>
                </a:r>
                <a:r>
                  <a:rPr lang="zh-CN" altLang="en-US" sz="2400" dirty="0">
                    <a:solidFill>
                      <a:schemeClr val="tx1"/>
                    </a:solidFill>
                    <a:latin typeface="+mn-ea"/>
                  </a:rPr>
                  <a:t>：</a:t>
                </a:r>
                <a:r>
                  <a:rPr lang="en-US" altLang="zh-CN" sz="2400" dirty="0">
                    <a:solidFill>
                      <a:schemeClr val="tx1"/>
                    </a:solidFill>
                    <a:latin typeface="+mn-ea"/>
                  </a:rPr>
                  <a:t>	</a:t>
                </a:r>
                <a14:m>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𝑉</m:t>
                        </m:r>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d>
                        <m:r>
                          <a:rPr lang="en-US" altLang="zh-CN" sz="2400" i="1">
                            <a:solidFill>
                              <a:schemeClr val="tx1"/>
                            </a:solidFill>
                            <a:latin typeface="Cambria Math" panose="02040503050406030204" pitchFamily="18" charset="0"/>
                          </a:rPr>
                          <m:t>=</m:t>
                        </m:r>
                        <m:r>
                          <m:rPr>
                            <m:sty m:val="p"/>
                          </m:rPr>
                          <a:rPr lang="en-US" altLang="zh-CN" sz="2400">
                            <a:solidFill>
                              <a:schemeClr val="tx1"/>
                            </a:solidFill>
                            <a:latin typeface="Cambria Math" panose="02040503050406030204" pitchFamily="18" charset="0"/>
                          </a:rPr>
                          <m:t>Δ</m:t>
                        </m:r>
                        <m:r>
                          <a:rPr lang="en-US" altLang="zh-CN" sz="2400" i="1">
                            <a:solidFill>
                              <a:schemeClr val="tx1"/>
                            </a:solidFill>
                            <a:latin typeface="Cambria Math" panose="02040503050406030204" pitchFamily="18" charset="0"/>
                          </a:rPr>
                          <m:t>𝑝</m:t>
                        </m:r>
                      </m:e>
                      <m:sub>
                        <m:r>
                          <a:rPr lang="en-US" altLang="zh-CN" sz="2400" i="1">
                            <a:solidFill>
                              <a:schemeClr val="tx1"/>
                            </a:solidFill>
                            <a:latin typeface="Cambria Math" panose="02040503050406030204" pitchFamily="18" charset="0"/>
                          </a:rPr>
                          <m:t>𝑠𝑐𝑜𝑟𝑒</m:t>
                        </m:r>
                      </m:sub>
                    </m:sSub>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d>
                    <m:r>
                      <a:rPr lang="en-US" altLang="zh-CN" sz="2400" i="1">
                        <a:solidFill>
                          <a:schemeClr val="tx1"/>
                        </a:solidFill>
                        <a:latin typeface="Cambria Math" panose="02040503050406030204" pitchFamily="18" charset="0"/>
                      </a:rPr>
                      <m:t>−</m:t>
                    </m:r>
                    <m:r>
                      <m:rPr>
                        <m:sty m:val="p"/>
                      </m:rPr>
                      <a:rPr lang="en-US" altLang="zh-CN" sz="2400">
                        <a:solidFill>
                          <a:schemeClr val="tx1"/>
                        </a:solidFill>
                        <a:latin typeface="Cambria Math" panose="02040503050406030204" pitchFamily="18" charset="0"/>
                      </a:rPr>
                      <m:t>Δ</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𝑝</m:t>
                        </m:r>
                      </m:e>
                      <m:sub>
                        <m:r>
                          <a:rPr lang="en-US" altLang="zh-CN" sz="2400" i="1">
                            <a:solidFill>
                              <a:schemeClr val="tx1"/>
                            </a:solidFill>
                            <a:latin typeface="Cambria Math" panose="02040503050406030204" pitchFamily="18" charset="0"/>
                          </a:rPr>
                          <m:t>𝑐𝑜𝑛𝑐𝑒𝑑𝑒𝑠</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oMath>
                </a14:m>
                <a:endParaRPr lang="en-US" altLang="zh-CN" sz="2400" dirty="0">
                  <a:solidFill>
                    <a:schemeClr val="tx1"/>
                  </a:solidFill>
                  <a:effectLst/>
                  <a:latin typeface="+mn-ea"/>
                </a:endParaRPr>
              </a:p>
              <a:p>
                <a:pPr>
                  <a:lnSpc>
                    <a:spcPct val="170000"/>
                  </a:lnSpc>
                </a:pPr>
                <a:r>
                  <a:rPr lang="zh-CN" altLang="en-US" sz="2400" dirty="0">
                    <a:solidFill>
                      <a:schemeClr val="tx1"/>
                    </a:solidFill>
                    <a:effectLst/>
                    <a:latin typeface="+mn-ea"/>
                  </a:rPr>
                  <a:t>球员</a:t>
                </a:r>
                <a:r>
                  <a:rPr lang="en-US" altLang="zh-CN" sz="2400" dirty="0">
                    <a:solidFill>
                      <a:schemeClr val="tx1"/>
                    </a:solidFill>
                    <a:effectLst/>
                    <a:latin typeface="+mn-ea"/>
                  </a:rPr>
                  <a:t>P</a:t>
                </a:r>
                <a:r>
                  <a:rPr lang="zh-CN" altLang="en-US" sz="2400" dirty="0">
                    <a:solidFill>
                      <a:schemeClr val="tx1"/>
                    </a:solidFill>
                    <a:effectLst/>
                    <a:latin typeface="+mn-ea"/>
                  </a:rPr>
                  <a:t>的行为得分</a:t>
                </a:r>
                <a:r>
                  <a:rPr lang="zh-CN" altLang="en-US" sz="2400" dirty="0">
                    <a:solidFill>
                      <a:schemeClr val="tx1"/>
                    </a:solidFill>
                    <a:latin typeface="+mn-ea"/>
                  </a:rPr>
                  <a:t>：</a:t>
                </a:r>
                <a:r>
                  <a:rPr lang="en-US" altLang="zh-CN" sz="2400" dirty="0">
                    <a:solidFill>
                      <a:schemeClr val="tx1"/>
                    </a:solidFill>
                    <a:latin typeface="+mn-ea"/>
                  </a:rPr>
                  <a:t>	</a:t>
                </a:r>
                <a14:m>
                  <m:oMath xmlns:m="http://schemas.openxmlformats.org/officeDocument/2006/math">
                    <m:r>
                      <a:rPr lang="en-US" altLang="zh-CN" sz="2400" i="1">
                        <a:solidFill>
                          <a:schemeClr val="tx1"/>
                        </a:solidFill>
                        <a:latin typeface="Cambria Math" panose="02040503050406030204" pitchFamily="18" charset="0"/>
                        <a:cs typeface="Times New Roman" panose="02020603050405020304" pitchFamily="18" charset="0"/>
                      </a:rPr>
                      <m:t>𝑟𝑎𝑡𝑖𝑛𝑔</m:t>
                    </m:r>
                    <m:d>
                      <m:dPr>
                        <m:ctrlPr>
                          <a:rPr lang="en-US" altLang="zh-CN" sz="2400" i="1">
                            <a:solidFill>
                              <a:schemeClr val="tx1"/>
                            </a:solidFill>
                            <a:latin typeface="Cambria Math" panose="02040503050406030204" pitchFamily="18" charset="0"/>
                            <a:cs typeface="Times New Roman" panose="02020603050405020304" pitchFamily="18" charset="0"/>
                          </a:rPr>
                        </m:ctrlPr>
                      </m:dPr>
                      <m:e>
                        <m:r>
                          <a:rPr lang="en-US" altLang="zh-CN" sz="2400" i="1">
                            <a:solidFill>
                              <a:schemeClr val="tx1"/>
                            </a:solidFill>
                            <a:latin typeface="Cambria Math" panose="02040503050406030204" pitchFamily="18" charset="0"/>
                            <a:cs typeface="Times New Roman" panose="02020603050405020304" pitchFamily="18" charset="0"/>
                          </a:rPr>
                          <m:t>𝑝</m:t>
                        </m:r>
                      </m:e>
                    </m:d>
                    <m:r>
                      <a:rPr lang="en-US" altLang="zh-CN" sz="2400" i="1">
                        <a:solidFill>
                          <a:schemeClr val="tx1"/>
                        </a:solidFill>
                        <a:latin typeface="Cambria Math" panose="02040503050406030204" pitchFamily="18" charset="0"/>
                        <a:cs typeface="Times New Roman" panose="02020603050405020304" pitchFamily="18" charset="0"/>
                      </a:rPr>
                      <m:t>=</m:t>
                    </m:r>
                    <m:f>
                      <m:fPr>
                        <m:ctrlPr>
                          <a:rPr lang="en-US" altLang="zh-CN" sz="2400" i="1">
                            <a:solidFill>
                              <a:schemeClr val="tx1"/>
                            </a:solidFill>
                            <a:latin typeface="Cambria Math" panose="02040503050406030204" pitchFamily="18" charset="0"/>
                            <a:cs typeface="Times New Roman" panose="02020603050405020304" pitchFamily="18" charset="0"/>
                          </a:rPr>
                        </m:ctrlPr>
                      </m:fPr>
                      <m:num>
                        <m:r>
                          <a:rPr lang="en-US" altLang="zh-CN" sz="2400" i="1">
                            <a:solidFill>
                              <a:schemeClr val="tx1"/>
                            </a:solidFill>
                            <a:latin typeface="Cambria Math" panose="02040503050406030204" pitchFamily="18" charset="0"/>
                            <a:cs typeface="Times New Roman" panose="02020603050405020304" pitchFamily="18" charset="0"/>
                          </a:rPr>
                          <m:t>90</m:t>
                        </m:r>
                      </m:num>
                      <m:den>
                        <m:r>
                          <a:rPr lang="en-US" altLang="zh-CN" sz="2400" i="1">
                            <a:solidFill>
                              <a:schemeClr val="tx1"/>
                            </a:solidFill>
                            <a:latin typeface="Cambria Math" panose="02040503050406030204" pitchFamily="18" charset="0"/>
                            <a:cs typeface="Times New Roman" panose="02020603050405020304" pitchFamily="18" charset="0"/>
                          </a:rPr>
                          <m:t>𝑚</m:t>
                        </m:r>
                      </m:den>
                    </m:f>
                    <m:nary>
                      <m:naryPr>
                        <m:chr m:val="∑"/>
                        <m:supHide m:val="on"/>
                        <m:ctrlPr>
                          <a:rPr lang="en-US" altLang="zh-CN" sz="2400" i="1">
                            <a:solidFill>
                              <a:schemeClr val="tx1"/>
                            </a:solidFill>
                            <a:latin typeface="Cambria Math" panose="02040503050406030204" pitchFamily="18" charset="0"/>
                            <a:cs typeface="Times New Roman" panose="02020603050405020304" pitchFamily="18" charset="0"/>
                          </a:rPr>
                        </m:ctrlPr>
                      </m:naryPr>
                      <m:sub>
                        <m:sSub>
                          <m:sSubPr>
                            <m:ctrlPr>
                              <a:rPr lang="en-US" altLang="zh-CN" sz="2400" i="1">
                                <a:solidFill>
                                  <a:schemeClr val="tx1"/>
                                </a:solidFill>
                                <a:latin typeface="Cambria Math" panose="02040503050406030204" pitchFamily="18" charset="0"/>
                                <a:cs typeface="Times New Roman" panose="02020603050405020304" pitchFamily="18" charset="0"/>
                              </a:rPr>
                            </m:ctrlPr>
                          </m:sSubPr>
                          <m:e>
                            <m:r>
                              <m:rPr>
                                <m:brk m:alnAt="7"/>
                              </m:rPr>
                              <a:rPr lang="en-US" altLang="zh-CN" sz="2400" i="1">
                                <a:solidFill>
                                  <a:schemeClr val="tx1"/>
                                </a:solidFill>
                                <a:latin typeface="Cambria Math" panose="02040503050406030204" pitchFamily="18" charset="0"/>
                                <a:cs typeface="Times New Roman" panose="02020603050405020304" pitchFamily="18" charset="0"/>
                              </a:rPr>
                              <m:t>𝑎</m:t>
                            </m:r>
                          </m:e>
                          <m:sub>
                            <m:r>
                              <m:rPr>
                                <m:brk m:alnAt="7"/>
                              </m:rPr>
                              <a:rPr lang="en-US" altLang="zh-CN" sz="2400" i="1">
                                <a:solidFill>
                                  <a:schemeClr val="tx1"/>
                                </a:solidFill>
                                <a:latin typeface="Cambria Math" panose="02040503050406030204" pitchFamily="18" charset="0"/>
                                <a:cs typeface="Times New Roman" panose="02020603050405020304" pitchFamily="18" charset="0"/>
                              </a:rPr>
                              <m:t>𝑖</m:t>
                            </m:r>
                          </m:sub>
                        </m:sSub>
                        <m:r>
                          <a:rPr lang="en-US" altLang="zh-CN" sz="2400" i="1">
                            <a:solidFill>
                              <a:schemeClr val="tx1"/>
                            </a:solidFill>
                            <a:latin typeface="Cambria Math" panose="02040503050406030204" pitchFamily="18" charset="0"/>
                            <a:cs typeface="Times New Roman" panose="02020603050405020304" pitchFamily="18" charset="0"/>
                          </a:rPr>
                          <m:t>∈</m:t>
                        </m:r>
                        <m:sSubSup>
                          <m:sSubSupPr>
                            <m:ctrlPr>
                              <a:rPr lang="en-US" altLang="zh-CN" sz="2400" i="1">
                                <a:solidFill>
                                  <a:schemeClr val="tx1"/>
                                </a:solidFill>
                                <a:latin typeface="Cambria Math" panose="02040503050406030204" pitchFamily="18" charset="0"/>
                                <a:cs typeface="Times New Roman" panose="02020603050405020304" pitchFamily="18" charset="0"/>
                              </a:rPr>
                            </m:ctrlPr>
                          </m:sSubSupPr>
                          <m:e>
                            <m:r>
                              <a:rPr lang="en-US" altLang="zh-CN" sz="2400" i="1">
                                <a:solidFill>
                                  <a:schemeClr val="tx1"/>
                                </a:solidFill>
                                <a:latin typeface="Cambria Math" panose="02040503050406030204" pitchFamily="18" charset="0"/>
                                <a:cs typeface="Times New Roman" panose="02020603050405020304" pitchFamily="18" charset="0"/>
                              </a:rPr>
                              <m:t>𝐴</m:t>
                            </m:r>
                          </m:e>
                          <m:sub>
                            <m:r>
                              <a:rPr lang="en-US" altLang="zh-CN" sz="2400" i="1">
                                <a:solidFill>
                                  <a:schemeClr val="tx1"/>
                                </a:solidFill>
                                <a:latin typeface="Cambria Math" panose="02040503050406030204" pitchFamily="18" charset="0"/>
                                <a:cs typeface="Times New Roman" panose="02020603050405020304" pitchFamily="18" charset="0"/>
                              </a:rPr>
                              <m:t>𝑃</m:t>
                            </m:r>
                          </m:sub>
                          <m:sup>
                            <m:r>
                              <a:rPr lang="en-US" altLang="zh-CN" sz="2400" i="1">
                                <a:solidFill>
                                  <a:schemeClr val="tx1"/>
                                </a:solidFill>
                                <a:latin typeface="Cambria Math" panose="02040503050406030204" pitchFamily="18" charset="0"/>
                                <a:cs typeface="Times New Roman" panose="02020603050405020304" pitchFamily="18" charset="0"/>
                              </a:rPr>
                              <m:t>𝑇</m:t>
                            </m:r>
                          </m:sup>
                        </m:sSubSup>
                      </m:sub>
                      <m:sup/>
                      <m:e>
                        <m:r>
                          <a:rPr lang="en-US" altLang="zh-CN" sz="2400" i="1">
                            <a:solidFill>
                              <a:schemeClr val="tx1"/>
                            </a:solidFill>
                            <a:latin typeface="Cambria Math" panose="02040503050406030204" pitchFamily="18" charset="0"/>
                            <a:cs typeface="Times New Roman" panose="02020603050405020304" pitchFamily="18" charset="0"/>
                          </a:rPr>
                          <m:t>𝑉</m:t>
                        </m:r>
                        <m:r>
                          <a:rPr lang="en-US" altLang="zh-CN" sz="2400" i="1">
                            <a:solidFill>
                              <a:schemeClr val="tx1"/>
                            </a:solidFill>
                            <a:latin typeface="Cambria Math" panose="02040503050406030204" pitchFamily="18" charset="0"/>
                            <a:cs typeface="Times New Roman" panose="02020603050405020304" pitchFamily="18" charset="0"/>
                          </a:rPr>
                          <m:t>(</m:t>
                        </m:r>
                        <m:sSub>
                          <m:sSubPr>
                            <m:ctrlPr>
                              <a:rPr lang="en-US" altLang="zh-CN" sz="2400" i="1">
                                <a:solidFill>
                                  <a:schemeClr val="tx1"/>
                                </a:solidFill>
                                <a:latin typeface="Cambria Math" panose="02040503050406030204" pitchFamily="18" charset="0"/>
                                <a:cs typeface="Times New Roman" panose="02020603050405020304" pitchFamily="18" charset="0"/>
                              </a:rPr>
                            </m:ctrlPr>
                          </m:sSubPr>
                          <m:e>
                            <m:r>
                              <a:rPr lang="en-US" altLang="zh-CN" sz="2400" i="1">
                                <a:solidFill>
                                  <a:schemeClr val="tx1"/>
                                </a:solidFill>
                                <a:latin typeface="Cambria Math" panose="02040503050406030204" pitchFamily="18" charset="0"/>
                                <a:cs typeface="Times New Roman" panose="02020603050405020304" pitchFamily="18" charset="0"/>
                              </a:rPr>
                              <m:t>𝑎</m:t>
                            </m:r>
                          </m:e>
                          <m:sub>
                            <m:r>
                              <a:rPr lang="en-US" altLang="zh-CN" sz="2400" i="1">
                                <a:solidFill>
                                  <a:schemeClr val="tx1"/>
                                </a:solidFill>
                                <a:latin typeface="Cambria Math" panose="02040503050406030204" pitchFamily="18" charset="0"/>
                                <a:cs typeface="Times New Roman" panose="02020603050405020304" pitchFamily="18" charset="0"/>
                              </a:rPr>
                              <m:t>𝑖</m:t>
                            </m:r>
                          </m:sub>
                        </m:sSub>
                        <m:r>
                          <a:rPr lang="en-US" altLang="zh-CN" sz="2400" i="1">
                            <a:solidFill>
                              <a:schemeClr val="tx1"/>
                            </a:solidFill>
                            <a:latin typeface="Cambria Math" panose="02040503050406030204" pitchFamily="18" charset="0"/>
                            <a:cs typeface="Times New Roman" panose="02020603050405020304" pitchFamily="18" charset="0"/>
                          </a:rPr>
                          <m:t>)</m:t>
                        </m:r>
                      </m:e>
                    </m:nary>
                    <m:r>
                      <a:rPr lang="en-US" altLang="zh-CN" sz="2400" i="1">
                        <a:solidFill>
                          <a:schemeClr val="tx1"/>
                        </a:solidFill>
                        <a:latin typeface="Cambria Math" panose="02040503050406030204" pitchFamily="18" charset="0"/>
                        <a:cs typeface="Times New Roman" panose="02020603050405020304" pitchFamily="18" charset="0"/>
                      </a:rPr>
                      <m:t> </m:t>
                    </m:r>
                  </m:oMath>
                </a14:m>
                <a:endParaRPr lang="en-US" altLang="zh-CN" sz="2400" b="0" i="0" dirty="0">
                  <a:solidFill>
                    <a:schemeClr val="tx1"/>
                  </a:solidFill>
                  <a:effectLst/>
                  <a:latin typeface="+mn-ea"/>
                </a:endParaRPr>
              </a:p>
            </p:txBody>
          </p:sp>
        </mc:Choice>
        <mc:Fallback>
          <p:sp>
            <p:nvSpPr>
              <p:cNvPr id="12" name="文本框 11">
                <a:extLst>
                  <a:ext uri="{FF2B5EF4-FFF2-40B4-BE49-F238E27FC236}">
                    <a16:creationId xmlns:a16="http://schemas.microsoft.com/office/drawing/2014/main" id="{5AD39171-71B8-4B1C-90BD-7D95F0001505}"/>
                  </a:ext>
                </a:extLst>
              </p:cNvPr>
              <p:cNvSpPr txBox="1">
                <a:spLocks noRot="1" noChangeAspect="1" noMove="1" noResize="1" noEditPoints="1" noAdjustHandles="1" noChangeArrowheads="1" noChangeShapeType="1" noTextEdit="1"/>
              </p:cNvSpPr>
              <p:nvPr/>
            </p:nvSpPr>
            <p:spPr>
              <a:xfrm>
                <a:off x="488194" y="1074413"/>
                <a:ext cx="11454990" cy="4709174"/>
              </a:xfrm>
              <a:prstGeom prst="rect">
                <a:avLst/>
              </a:prstGeom>
              <a:blipFill>
                <a:blip r:embed="rId2"/>
                <a:stretch>
                  <a:fillRect l="-798"/>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83B1541B-ED0E-4DBC-B2A4-F3A77E33B622}"/>
              </a:ext>
            </a:extLst>
          </p:cNvPr>
          <p:cNvSpPr>
            <a:spLocks noGrp="1"/>
          </p:cNvSpPr>
          <p:nvPr>
            <p:ph type="sldNum" sz="quarter" idx="12"/>
          </p:nvPr>
        </p:nvSpPr>
        <p:spPr/>
        <p:txBody>
          <a:bodyPr/>
          <a:lstStyle/>
          <a:p>
            <a:fld id="{51845F5A-061D-4825-9AE9-D7794091C6CF}" type="slidenum">
              <a:rPr lang="en-US" smtClean="0"/>
              <a:t>25</a:t>
            </a:fld>
            <a:endParaRPr lang="en-US"/>
          </a:p>
        </p:txBody>
      </p:sp>
    </p:spTree>
    <p:extLst>
      <p:ext uri="{BB962C8B-B14F-4D97-AF65-F5344CB8AC3E}">
        <p14:creationId xmlns:p14="http://schemas.microsoft.com/office/powerpoint/2010/main" val="267316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0" name="Rectangle 19">
            <a:extLst>
              <a:ext uri="{FF2B5EF4-FFF2-40B4-BE49-F238E27FC236}">
                <a16:creationId xmlns:a16="http://schemas.microsoft.com/office/drawing/2014/main" id="{8A8E2B3D-9013-49DD-AD19-465E6B84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420F6C3-AAF3-4091-9B71-5FB534BD4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69896" y="0"/>
            <a:ext cx="6022105" cy="6858000"/>
          </a:xfrm>
          <a:custGeom>
            <a:avLst/>
            <a:gdLst>
              <a:gd name="connsiteX0" fmla="*/ 606846 w 6022105"/>
              <a:gd name="connsiteY0" fmla="*/ 0 h 6858000"/>
              <a:gd name="connsiteX1" fmla="*/ 6022105 w 6022105"/>
              <a:gd name="connsiteY1" fmla="*/ 0 h 6858000"/>
              <a:gd name="connsiteX2" fmla="*/ 6022105 w 6022105"/>
              <a:gd name="connsiteY2" fmla="*/ 6858000 h 6858000"/>
              <a:gd name="connsiteX3" fmla="*/ 0 w 6022105"/>
              <a:gd name="connsiteY3" fmla="*/ 6858000 h 6858000"/>
              <a:gd name="connsiteX4" fmla="*/ 374372 w 6022105"/>
              <a:gd name="connsiteY4" fmla="*/ 6658805 h 6858000"/>
              <a:gd name="connsiteX5" fmla="*/ 537405 w 6022105"/>
              <a:gd name="connsiteY5" fmla="*/ 6431153 h 6858000"/>
              <a:gd name="connsiteX6" fmla="*/ 594769 w 6022105"/>
              <a:gd name="connsiteY6" fmla="*/ 6367127 h 6858000"/>
              <a:gd name="connsiteX7" fmla="*/ 736668 w 6022105"/>
              <a:gd name="connsiteY7" fmla="*/ 6281757 h 6858000"/>
              <a:gd name="connsiteX8" fmla="*/ 984239 w 6022105"/>
              <a:gd name="connsiteY8" fmla="*/ 6100347 h 6858000"/>
              <a:gd name="connsiteX9" fmla="*/ 893664 w 6022105"/>
              <a:gd name="connsiteY9" fmla="*/ 6057663 h 6858000"/>
              <a:gd name="connsiteX10" fmla="*/ 631000 w 6022105"/>
              <a:gd name="connsiteY10" fmla="*/ 6167932 h 6858000"/>
              <a:gd name="connsiteX11" fmla="*/ 440793 w 6022105"/>
              <a:gd name="connsiteY11" fmla="*/ 6196388 h 6858000"/>
              <a:gd name="connsiteX12" fmla="*/ 709496 w 6022105"/>
              <a:gd name="connsiteY12" fmla="*/ 6004307 h 6858000"/>
              <a:gd name="connsiteX13" fmla="*/ 969143 w 6022105"/>
              <a:gd name="connsiteY13" fmla="*/ 5755314 h 6858000"/>
              <a:gd name="connsiteX14" fmla="*/ 769879 w 6022105"/>
              <a:gd name="connsiteY14" fmla="*/ 5801555 h 6858000"/>
              <a:gd name="connsiteX15" fmla="*/ 760822 w 6022105"/>
              <a:gd name="connsiteY15" fmla="*/ 5769542 h 6858000"/>
              <a:gd name="connsiteX16" fmla="*/ 935933 w 6022105"/>
              <a:gd name="connsiteY16" fmla="*/ 5474306 h 6858000"/>
              <a:gd name="connsiteX17" fmla="*/ 1020468 w 6022105"/>
              <a:gd name="connsiteY17" fmla="*/ 5353367 h 6858000"/>
              <a:gd name="connsiteX18" fmla="*/ 1406918 w 6022105"/>
              <a:gd name="connsiteY18" fmla="*/ 4994104 h 6858000"/>
              <a:gd name="connsiteX19" fmla="*/ 1038583 w 6022105"/>
              <a:gd name="connsiteY19" fmla="*/ 5154171 h 6858000"/>
              <a:gd name="connsiteX20" fmla="*/ 1418994 w 6022105"/>
              <a:gd name="connsiteY20" fmla="*/ 4805580 h 6858000"/>
              <a:gd name="connsiteX21" fmla="*/ 1603162 w 6022105"/>
              <a:gd name="connsiteY21" fmla="*/ 4677526 h 6858000"/>
              <a:gd name="connsiteX22" fmla="*/ 1648449 w 6022105"/>
              <a:gd name="connsiteY22" fmla="*/ 4602828 h 6858000"/>
              <a:gd name="connsiteX23" fmla="*/ 1566931 w 6022105"/>
              <a:gd name="connsiteY23" fmla="*/ 4585042 h 6858000"/>
              <a:gd name="connsiteX24" fmla="*/ 1316344 w 6022105"/>
              <a:gd name="connsiteY24" fmla="*/ 4613499 h 6858000"/>
              <a:gd name="connsiteX25" fmla="*/ 1627315 w 6022105"/>
              <a:gd name="connsiteY25" fmla="*/ 4378734 h 6858000"/>
              <a:gd name="connsiteX26" fmla="*/ 1394842 w 6022105"/>
              <a:gd name="connsiteY26" fmla="*/ 4414305 h 6858000"/>
              <a:gd name="connsiteX27" fmla="*/ 1328419 w 6022105"/>
              <a:gd name="connsiteY27" fmla="*/ 4321821 h 6858000"/>
              <a:gd name="connsiteX28" fmla="*/ 1219731 w 6022105"/>
              <a:gd name="connsiteY28" fmla="*/ 4172424 h 6858000"/>
              <a:gd name="connsiteX29" fmla="*/ 1144253 w 6022105"/>
              <a:gd name="connsiteY29" fmla="*/ 4090612 h 6858000"/>
              <a:gd name="connsiteX30" fmla="*/ 1114061 w 6022105"/>
              <a:gd name="connsiteY30" fmla="*/ 3827390 h 6858000"/>
              <a:gd name="connsiteX31" fmla="*/ 1177463 w 6022105"/>
              <a:gd name="connsiteY31" fmla="*/ 3539269 h 6858000"/>
              <a:gd name="connsiteX32" fmla="*/ 1352573 w 6022105"/>
              <a:gd name="connsiteY32" fmla="*/ 3393429 h 6858000"/>
              <a:gd name="connsiteX33" fmla="*/ 1301248 w 6022105"/>
              <a:gd name="connsiteY33" fmla="*/ 3229805 h 6858000"/>
              <a:gd name="connsiteX34" fmla="*/ 929894 w 6022105"/>
              <a:gd name="connsiteY34" fmla="*/ 3329402 h 6858000"/>
              <a:gd name="connsiteX35" fmla="*/ 1482396 w 6022105"/>
              <a:gd name="connsiteY35" fmla="*/ 2941684 h 6858000"/>
              <a:gd name="connsiteX36" fmla="*/ 1388803 w 6022105"/>
              <a:gd name="connsiteY36" fmla="*/ 2923898 h 6858000"/>
              <a:gd name="connsiteX37" fmla="*/ 1053678 w 6022105"/>
              <a:gd name="connsiteY37" fmla="*/ 2703362 h 6858000"/>
              <a:gd name="connsiteX38" fmla="*/ 1035564 w 6022105"/>
              <a:gd name="connsiteY38" fmla="*/ 2692689 h 6858000"/>
              <a:gd name="connsiteX39" fmla="*/ 978200 w 6022105"/>
              <a:gd name="connsiteY39" fmla="*/ 2553965 h 6858000"/>
              <a:gd name="connsiteX40" fmla="*/ 797052 w 6022105"/>
              <a:gd name="connsiteY40" fmla="*/ 2532623 h 6858000"/>
              <a:gd name="connsiteX41" fmla="*/ 646095 w 6022105"/>
              <a:gd name="connsiteY41" fmla="*/ 2564636 h 6858000"/>
              <a:gd name="connsiteX42" fmla="*/ 483061 w 6022105"/>
              <a:gd name="connsiteY42" fmla="*/ 2525509 h 6858000"/>
              <a:gd name="connsiteX43" fmla="*/ 338143 w 6022105"/>
              <a:gd name="connsiteY43" fmla="*/ 2543294 h 6858000"/>
              <a:gd name="connsiteX44" fmla="*/ 214358 w 6022105"/>
              <a:gd name="connsiteY44" fmla="*/ 2518395 h 6858000"/>
              <a:gd name="connsiteX45" fmla="*/ 335123 w 6022105"/>
              <a:gd name="connsiteY45" fmla="*/ 2401012 h 6858000"/>
              <a:gd name="connsiteX46" fmla="*/ 504195 w 6022105"/>
              <a:gd name="connsiteY46" fmla="*/ 2401012 h 6858000"/>
              <a:gd name="connsiteX47" fmla="*/ 624961 w 6022105"/>
              <a:gd name="connsiteY47" fmla="*/ 2326314 h 6858000"/>
              <a:gd name="connsiteX48" fmla="*/ 739688 w 6022105"/>
              <a:gd name="connsiteY48" fmla="*/ 2191146 h 6858000"/>
              <a:gd name="connsiteX49" fmla="*/ 1144253 w 6022105"/>
              <a:gd name="connsiteY49" fmla="*/ 1974165 h 6858000"/>
              <a:gd name="connsiteX50" fmla="*/ 1216712 w 6022105"/>
              <a:gd name="connsiteY50" fmla="*/ 1892353 h 6858000"/>
              <a:gd name="connsiteX51" fmla="*/ 63401 w 6022105"/>
              <a:gd name="connsiteY51" fmla="*/ 2208931 h 6858000"/>
              <a:gd name="connsiteX52" fmla="*/ 419660 w 6022105"/>
              <a:gd name="connsiteY52" fmla="*/ 2077320 h 6858000"/>
              <a:gd name="connsiteX53" fmla="*/ 178128 w 6022105"/>
              <a:gd name="connsiteY53" fmla="*/ 2102219 h 6858000"/>
              <a:gd name="connsiteX54" fmla="*/ 45286 w 6022105"/>
              <a:gd name="connsiteY54" fmla="*/ 2013292 h 6858000"/>
              <a:gd name="connsiteX55" fmla="*/ 45286 w 6022105"/>
              <a:gd name="connsiteY55" fmla="*/ 1984836 h 6858000"/>
              <a:gd name="connsiteX56" fmla="*/ 144917 w 6022105"/>
              <a:gd name="connsiteY56" fmla="*/ 1903025 h 6858000"/>
              <a:gd name="connsiteX57" fmla="*/ 202281 w 6022105"/>
              <a:gd name="connsiteY57" fmla="*/ 1849668 h 6858000"/>
              <a:gd name="connsiteX58" fmla="*/ 359276 w 6022105"/>
              <a:gd name="connsiteY58" fmla="*/ 1657587 h 6858000"/>
              <a:gd name="connsiteX59" fmla="*/ 247569 w 6022105"/>
              <a:gd name="connsiteY59" fmla="*/ 1636245 h 6858000"/>
              <a:gd name="connsiteX60" fmla="*/ 205301 w 6022105"/>
              <a:gd name="connsiteY60" fmla="*/ 1597117 h 6858000"/>
              <a:gd name="connsiteX61" fmla="*/ 235492 w 6022105"/>
              <a:gd name="connsiteY61" fmla="*/ 1540204 h 6858000"/>
              <a:gd name="connsiteX62" fmla="*/ 582694 w 6022105"/>
              <a:gd name="connsiteY62" fmla="*/ 1365909 h 6858000"/>
              <a:gd name="connsiteX63" fmla="*/ 609865 w 6022105"/>
              <a:gd name="connsiteY63" fmla="*/ 1230741 h 6858000"/>
              <a:gd name="connsiteX64" fmla="*/ 543445 w 6022105"/>
              <a:gd name="connsiteY64" fmla="*/ 1209399 h 6858000"/>
              <a:gd name="connsiteX65" fmla="*/ 467966 w 6022105"/>
              <a:gd name="connsiteY65" fmla="*/ 1220069 h 6858000"/>
              <a:gd name="connsiteX66" fmla="*/ 528348 w 6022105"/>
              <a:gd name="connsiteY66" fmla="*/ 1113358 h 6858000"/>
              <a:gd name="connsiteX67" fmla="*/ 772899 w 6022105"/>
              <a:gd name="connsiteY67" fmla="*/ 1006647 h 6858000"/>
              <a:gd name="connsiteX68" fmla="*/ 818186 w 6022105"/>
              <a:gd name="connsiteY68" fmla="*/ 949734 h 6858000"/>
              <a:gd name="connsiteX69" fmla="*/ 757803 w 6022105"/>
              <a:gd name="connsiteY69" fmla="*/ 921277 h 6858000"/>
              <a:gd name="connsiteX70" fmla="*/ 712516 w 6022105"/>
              <a:gd name="connsiteY70" fmla="*/ 910606 h 6858000"/>
              <a:gd name="connsiteX71" fmla="*/ 1648449 w 6022105"/>
              <a:gd name="connsiteY71" fmla="*/ 465975 h 6858000"/>
              <a:gd name="connsiteX72" fmla="*/ 1437109 w 6022105"/>
              <a:gd name="connsiteY72" fmla="*/ 462417 h 6858000"/>
              <a:gd name="connsiteX73" fmla="*/ 1228788 w 6022105"/>
              <a:gd name="connsiteY73" fmla="*/ 533558 h 6858000"/>
              <a:gd name="connsiteX74" fmla="*/ 1008391 w 6022105"/>
              <a:gd name="connsiteY74" fmla="*/ 522887 h 6858000"/>
              <a:gd name="connsiteX75" fmla="*/ 800071 w 6022105"/>
              <a:gd name="connsiteY75" fmla="*/ 558458 h 6858000"/>
              <a:gd name="connsiteX76" fmla="*/ 618923 w 6022105"/>
              <a:gd name="connsiteY76" fmla="*/ 558458 h 6858000"/>
              <a:gd name="connsiteX77" fmla="*/ 787995 w 6022105"/>
              <a:gd name="connsiteY77" fmla="*/ 505101 h 6858000"/>
              <a:gd name="connsiteX78" fmla="*/ 851396 w 6022105"/>
              <a:gd name="connsiteY78" fmla="*/ 416176 h 6858000"/>
              <a:gd name="connsiteX79" fmla="*/ 830263 w 6022105"/>
              <a:gd name="connsiteY79" fmla="*/ 334364 h 6858000"/>
              <a:gd name="connsiteX80" fmla="*/ 760822 w 6022105"/>
              <a:gd name="connsiteY80" fmla="*/ 359262 h 6858000"/>
              <a:gd name="connsiteX81" fmla="*/ 679305 w 6022105"/>
              <a:gd name="connsiteY81" fmla="*/ 451747 h 6858000"/>
              <a:gd name="connsiteX82" fmla="*/ 661190 w 6022105"/>
              <a:gd name="connsiteY82" fmla="*/ 394834 h 6858000"/>
              <a:gd name="connsiteX83" fmla="*/ 612884 w 6022105"/>
              <a:gd name="connsiteY83" fmla="*/ 352148 h 6858000"/>
              <a:gd name="connsiteX84" fmla="*/ 335123 w 6022105"/>
              <a:gd name="connsiteY84" fmla="*/ 373491 h 6858000"/>
              <a:gd name="connsiteX85" fmla="*/ 519291 w 6022105"/>
              <a:gd name="connsiteY85" fmla="*/ 192082 h 6858000"/>
              <a:gd name="connsiteX86" fmla="*/ 637037 w 6022105"/>
              <a:gd name="connsiteY86" fmla="*/ 163625 h 6858000"/>
              <a:gd name="connsiteX87" fmla="*/ 664209 w 6022105"/>
              <a:gd name="connsiteY87" fmla="*/ 88927 h 6858000"/>
              <a:gd name="connsiteX88" fmla="*/ 609865 w 6022105"/>
              <a:gd name="connsiteY88" fmla="*/ 71141 h 6858000"/>
              <a:gd name="connsiteX89" fmla="*/ 338143 w 6022105"/>
              <a:gd name="connsiteY89" fmla="*/ 135168 h 6858000"/>
              <a:gd name="connsiteX90" fmla="*/ 292855 w 6022105"/>
              <a:gd name="connsiteY90" fmla="*/ 110269 h 6858000"/>
              <a:gd name="connsiteX91" fmla="*/ 606846 w 6022105"/>
              <a:gd name="connsiteY9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22105" h="6858000">
                <a:moveTo>
                  <a:pt x="606846" y="0"/>
                </a:moveTo>
                <a:lnTo>
                  <a:pt x="6022105" y="0"/>
                </a:lnTo>
                <a:lnTo>
                  <a:pt x="6022105" y="6858000"/>
                </a:lnTo>
                <a:lnTo>
                  <a:pt x="0" y="6858000"/>
                </a:lnTo>
                <a:cubicBezTo>
                  <a:pt x="123784" y="6786859"/>
                  <a:pt x="241530" y="6701489"/>
                  <a:pt x="374372" y="6658805"/>
                </a:cubicBezTo>
                <a:cubicBezTo>
                  <a:pt x="464946" y="6630349"/>
                  <a:pt x="552502" y="6580550"/>
                  <a:pt x="537405" y="6431153"/>
                </a:cubicBezTo>
                <a:cubicBezTo>
                  <a:pt x="534387" y="6388469"/>
                  <a:pt x="558540" y="6356456"/>
                  <a:pt x="594769" y="6367127"/>
                </a:cubicBezTo>
                <a:cubicBezTo>
                  <a:pt x="664209" y="6388469"/>
                  <a:pt x="697421" y="6327999"/>
                  <a:pt x="736668" y="6281757"/>
                </a:cubicBezTo>
                <a:cubicBezTo>
                  <a:pt x="806109" y="6199945"/>
                  <a:pt x="872530" y="6114575"/>
                  <a:pt x="984239" y="6100347"/>
                </a:cubicBezTo>
                <a:cubicBezTo>
                  <a:pt x="963105" y="6036320"/>
                  <a:pt x="926876" y="6043434"/>
                  <a:pt x="893664" y="6057663"/>
                </a:cubicBezTo>
                <a:cubicBezTo>
                  <a:pt x="806109" y="6093234"/>
                  <a:pt x="718554" y="6132361"/>
                  <a:pt x="631000" y="6167932"/>
                </a:cubicBezTo>
                <a:cubicBezTo>
                  <a:pt x="573636" y="6189274"/>
                  <a:pt x="516273" y="6221287"/>
                  <a:pt x="440793" y="6196388"/>
                </a:cubicBezTo>
                <a:cubicBezTo>
                  <a:pt x="507214" y="6068335"/>
                  <a:pt x="618923" y="6043434"/>
                  <a:pt x="709496" y="6004307"/>
                </a:cubicBezTo>
                <a:cubicBezTo>
                  <a:pt x="821206" y="5954508"/>
                  <a:pt x="887626" y="5862025"/>
                  <a:pt x="969143" y="5755314"/>
                </a:cubicBezTo>
                <a:cubicBezTo>
                  <a:pt x="887626" y="5726858"/>
                  <a:pt x="836301" y="5805112"/>
                  <a:pt x="769879" y="5801555"/>
                </a:cubicBezTo>
                <a:cubicBezTo>
                  <a:pt x="766860" y="5790884"/>
                  <a:pt x="760822" y="5769542"/>
                  <a:pt x="760822" y="5769542"/>
                </a:cubicBezTo>
                <a:cubicBezTo>
                  <a:pt x="869512" y="5712629"/>
                  <a:pt x="917816" y="5605917"/>
                  <a:pt x="935933" y="5474306"/>
                </a:cubicBezTo>
                <a:cubicBezTo>
                  <a:pt x="941970" y="5406721"/>
                  <a:pt x="981219" y="5385379"/>
                  <a:pt x="1020468" y="5353367"/>
                </a:cubicBezTo>
                <a:cubicBezTo>
                  <a:pt x="1153310" y="5243097"/>
                  <a:pt x="1295209" y="5143500"/>
                  <a:pt x="1406918" y="4994104"/>
                </a:cubicBezTo>
                <a:cubicBezTo>
                  <a:pt x="1277095" y="5011889"/>
                  <a:pt x="1174445" y="5111487"/>
                  <a:pt x="1038583" y="5154171"/>
                </a:cubicBezTo>
                <a:cubicBezTo>
                  <a:pt x="1147271" y="4990547"/>
                  <a:pt x="1289172" y="4905177"/>
                  <a:pt x="1418994" y="4805580"/>
                </a:cubicBezTo>
                <a:cubicBezTo>
                  <a:pt x="1479378" y="4759339"/>
                  <a:pt x="1533721" y="4702425"/>
                  <a:pt x="1603162" y="4677526"/>
                </a:cubicBezTo>
                <a:cubicBezTo>
                  <a:pt x="1627315" y="4670412"/>
                  <a:pt x="1669584" y="4652628"/>
                  <a:pt x="1648449" y="4602828"/>
                </a:cubicBezTo>
                <a:cubicBezTo>
                  <a:pt x="1630334" y="4560144"/>
                  <a:pt x="1597123" y="4574373"/>
                  <a:pt x="1566931" y="4585042"/>
                </a:cubicBezTo>
                <a:cubicBezTo>
                  <a:pt x="1494473" y="4613499"/>
                  <a:pt x="1415975" y="4613499"/>
                  <a:pt x="1316344" y="4613499"/>
                </a:cubicBezTo>
                <a:cubicBezTo>
                  <a:pt x="1400879" y="4478331"/>
                  <a:pt x="1554856" y="4521016"/>
                  <a:pt x="1627315" y="4378734"/>
                </a:cubicBezTo>
                <a:cubicBezTo>
                  <a:pt x="1536741" y="4353835"/>
                  <a:pt x="1467300" y="4403633"/>
                  <a:pt x="1394842" y="4414305"/>
                </a:cubicBezTo>
                <a:cubicBezTo>
                  <a:pt x="1328419" y="4424975"/>
                  <a:pt x="1313325" y="4400076"/>
                  <a:pt x="1328419" y="4321821"/>
                </a:cubicBezTo>
                <a:cubicBezTo>
                  <a:pt x="1352573" y="4200882"/>
                  <a:pt x="1316344" y="4140411"/>
                  <a:pt x="1219731" y="4172424"/>
                </a:cubicBezTo>
                <a:cubicBezTo>
                  <a:pt x="1129157" y="4204438"/>
                  <a:pt x="1120099" y="4158196"/>
                  <a:pt x="1144253" y="4090612"/>
                </a:cubicBezTo>
                <a:cubicBezTo>
                  <a:pt x="1180482" y="3991015"/>
                  <a:pt x="1141234" y="3912759"/>
                  <a:pt x="1114061" y="3827390"/>
                </a:cubicBezTo>
                <a:cubicBezTo>
                  <a:pt x="1071793" y="3699337"/>
                  <a:pt x="1089907" y="3635309"/>
                  <a:pt x="1177463" y="3539269"/>
                </a:cubicBezTo>
                <a:cubicBezTo>
                  <a:pt x="1228788" y="3485914"/>
                  <a:pt x="1280115" y="3439672"/>
                  <a:pt x="1352573" y="3393429"/>
                </a:cubicBezTo>
                <a:cubicBezTo>
                  <a:pt x="1186520" y="3368530"/>
                  <a:pt x="1358611" y="3283162"/>
                  <a:pt x="1301248" y="3229805"/>
                </a:cubicBezTo>
                <a:cubicBezTo>
                  <a:pt x="1183502" y="3208463"/>
                  <a:pt x="1089907" y="3379202"/>
                  <a:pt x="929894" y="3329402"/>
                </a:cubicBezTo>
                <a:cubicBezTo>
                  <a:pt x="1123118" y="3183563"/>
                  <a:pt x="1340497" y="3137322"/>
                  <a:pt x="1482396" y="2941684"/>
                </a:cubicBezTo>
                <a:cubicBezTo>
                  <a:pt x="1449186" y="2899000"/>
                  <a:pt x="1415975" y="2941684"/>
                  <a:pt x="1388803" y="2923898"/>
                </a:cubicBezTo>
                <a:cubicBezTo>
                  <a:pt x="1388803" y="2913227"/>
                  <a:pt x="1071793" y="2980812"/>
                  <a:pt x="1053678" y="2703362"/>
                </a:cubicBezTo>
                <a:cubicBezTo>
                  <a:pt x="1047640" y="2703362"/>
                  <a:pt x="1041601" y="2703362"/>
                  <a:pt x="1035564" y="2692689"/>
                </a:cubicBezTo>
                <a:cubicBezTo>
                  <a:pt x="1002354" y="2653563"/>
                  <a:pt x="1032544" y="2561080"/>
                  <a:pt x="978200" y="2553965"/>
                </a:cubicBezTo>
                <a:cubicBezTo>
                  <a:pt x="917816" y="2546851"/>
                  <a:pt x="860453" y="2514837"/>
                  <a:pt x="797052" y="2532623"/>
                </a:cubicBezTo>
                <a:cubicBezTo>
                  <a:pt x="748745" y="2546851"/>
                  <a:pt x="697421" y="2564636"/>
                  <a:pt x="646095" y="2564636"/>
                </a:cubicBezTo>
                <a:cubicBezTo>
                  <a:pt x="591751" y="2564636"/>
                  <a:pt x="516273" y="2685576"/>
                  <a:pt x="483061" y="2525509"/>
                </a:cubicBezTo>
                <a:cubicBezTo>
                  <a:pt x="483061" y="2518395"/>
                  <a:pt x="389468" y="2536181"/>
                  <a:pt x="338143" y="2543294"/>
                </a:cubicBezTo>
                <a:cubicBezTo>
                  <a:pt x="295875" y="2550408"/>
                  <a:pt x="244549" y="2582422"/>
                  <a:pt x="214358" y="2518395"/>
                </a:cubicBezTo>
                <a:cubicBezTo>
                  <a:pt x="199263" y="2479267"/>
                  <a:pt x="271722" y="2408126"/>
                  <a:pt x="335123" y="2401012"/>
                </a:cubicBezTo>
                <a:cubicBezTo>
                  <a:pt x="392486" y="2393898"/>
                  <a:pt x="449850" y="2386784"/>
                  <a:pt x="504195" y="2401012"/>
                </a:cubicBezTo>
                <a:cubicBezTo>
                  <a:pt x="570616" y="2418796"/>
                  <a:pt x="606846" y="2390340"/>
                  <a:pt x="624961" y="2326314"/>
                </a:cubicBezTo>
                <a:cubicBezTo>
                  <a:pt x="646095" y="2258731"/>
                  <a:pt x="685344" y="2223159"/>
                  <a:pt x="739688" y="2191146"/>
                </a:cubicBezTo>
                <a:cubicBezTo>
                  <a:pt x="872530" y="2112891"/>
                  <a:pt x="999334" y="2020407"/>
                  <a:pt x="1144253" y="1974165"/>
                </a:cubicBezTo>
                <a:cubicBezTo>
                  <a:pt x="1171425" y="1967051"/>
                  <a:pt x="1204635" y="1952823"/>
                  <a:pt x="1216712" y="1892353"/>
                </a:cubicBezTo>
                <a:cubicBezTo>
                  <a:pt x="824224" y="1984836"/>
                  <a:pt x="467966" y="2223159"/>
                  <a:pt x="63401" y="2208931"/>
                </a:cubicBezTo>
                <a:cubicBezTo>
                  <a:pt x="172091" y="2134233"/>
                  <a:pt x="301913" y="2130676"/>
                  <a:pt x="419660" y="2077320"/>
                </a:cubicBezTo>
                <a:cubicBezTo>
                  <a:pt x="335123" y="2038192"/>
                  <a:pt x="256626" y="2080877"/>
                  <a:pt x="178128" y="2102219"/>
                </a:cubicBezTo>
                <a:cubicBezTo>
                  <a:pt x="111707" y="2120004"/>
                  <a:pt x="51324" y="2123562"/>
                  <a:pt x="45286" y="2013292"/>
                </a:cubicBezTo>
                <a:cubicBezTo>
                  <a:pt x="45286" y="2002622"/>
                  <a:pt x="45286" y="1995507"/>
                  <a:pt x="45286" y="1984836"/>
                </a:cubicBezTo>
                <a:cubicBezTo>
                  <a:pt x="69439" y="1938595"/>
                  <a:pt x="102650" y="1917252"/>
                  <a:pt x="144917" y="1903025"/>
                </a:cubicBezTo>
                <a:cubicBezTo>
                  <a:pt x="169071" y="1895910"/>
                  <a:pt x="202281" y="1881683"/>
                  <a:pt x="202281" y="1849668"/>
                </a:cubicBezTo>
                <a:cubicBezTo>
                  <a:pt x="199263" y="1728729"/>
                  <a:pt x="280779" y="1693158"/>
                  <a:pt x="359276" y="1657587"/>
                </a:cubicBezTo>
                <a:cubicBezTo>
                  <a:pt x="317008" y="1597117"/>
                  <a:pt x="280779" y="1639802"/>
                  <a:pt x="247569" y="1636245"/>
                </a:cubicBezTo>
                <a:cubicBezTo>
                  <a:pt x="226434" y="1632688"/>
                  <a:pt x="205301" y="1629132"/>
                  <a:pt x="205301" y="1597117"/>
                </a:cubicBezTo>
                <a:cubicBezTo>
                  <a:pt x="205301" y="1572219"/>
                  <a:pt x="214358" y="1540204"/>
                  <a:pt x="235492" y="1540204"/>
                </a:cubicBezTo>
                <a:cubicBezTo>
                  <a:pt x="368334" y="1536647"/>
                  <a:pt x="443813" y="1365909"/>
                  <a:pt x="582694" y="1365909"/>
                </a:cubicBezTo>
                <a:cubicBezTo>
                  <a:pt x="667229" y="1365909"/>
                  <a:pt x="540425" y="1269868"/>
                  <a:pt x="609865" y="1230741"/>
                </a:cubicBezTo>
                <a:cubicBezTo>
                  <a:pt x="624961" y="1220069"/>
                  <a:pt x="567597" y="1205842"/>
                  <a:pt x="543445" y="1209399"/>
                </a:cubicBezTo>
                <a:cubicBezTo>
                  <a:pt x="519291" y="1212955"/>
                  <a:pt x="498156" y="1237855"/>
                  <a:pt x="467966" y="1220069"/>
                </a:cubicBezTo>
                <a:cubicBezTo>
                  <a:pt x="452870" y="1156043"/>
                  <a:pt x="492119" y="1131144"/>
                  <a:pt x="528348" y="1113358"/>
                </a:cubicBezTo>
                <a:cubicBezTo>
                  <a:pt x="606846" y="1070674"/>
                  <a:pt x="685344" y="1020875"/>
                  <a:pt x="772899" y="1006647"/>
                </a:cubicBezTo>
                <a:cubicBezTo>
                  <a:pt x="803089" y="1003089"/>
                  <a:pt x="821206" y="985305"/>
                  <a:pt x="818186" y="949734"/>
                </a:cubicBezTo>
                <a:cubicBezTo>
                  <a:pt x="812148" y="903491"/>
                  <a:pt x="781956" y="917720"/>
                  <a:pt x="757803" y="921277"/>
                </a:cubicBezTo>
                <a:cubicBezTo>
                  <a:pt x="742707" y="924835"/>
                  <a:pt x="727611" y="935506"/>
                  <a:pt x="712516" y="910606"/>
                </a:cubicBezTo>
                <a:cubicBezTo>
                  <a:pt x="1065755" y="658055"/>
                  <a:pt x="1252941" y="672284"/>
                  <a:pt x="1648449" y="465975"/>
                </a:cubicBezTo>
                <a:cubicBezTo>
                  <a:pt x="1560894" y="426847"/>
                  <a:pt x="1497492" y="455303"/>
                  <a:pt x="1437109" y="462417"/>
                </a:cubicBezTo>
                <a:cubicBezTo>
                  <a:pt x="1286152" y="480203"/>
                  <a:pt x="1379746" y="512216"/>
                  <a:pt x="1228788" y="533558"/>
                </a:cubicBezTo>
                <a:cubicBezTo>
                  <a:pt x="1156328" y="544229"/>
                  <a:pt x="1089907" y="579800"/>
                  <a:pt x="1008391" y="522887"/>
                </a:cubicBezTo>
                <a:cubicBezTo>
                  <a:pt x="954047" y="483759"/>
                  <a:pt x="866492" y="526444"/>
                  <a:pt x="800071" y="558458"/>
                </a:cubicBezTo>
                <a:cubicBezTo>
                  <a:pt x="745726" y="586915"/>
                  <a:pt x="691382" y="594028"/>
                  <a:pt x="618923" y="558458"/>
                </a:cubicBezTo>
                <a:cubicBezTo>
                  <a:pt x="685344" y="537116"/>
                  <a:pt x="736668" y="519330"/>
                  <a:pt x="787995" y="505101"/>
                </a:cubicBezTo>
                <a:cubicBezTo>
                  <a:pt x="830263" y="494431"/>
                  <a:pt x="854416" y="469532"/>
                  <a:pt x="851396" y="416176"/>
                </a:cubicBezTo>
                <a:cubicBezTo>
                  <a:pt x="851396" y="387720"/>
                  <a:pt x="860453" y="348592"/>
                  <a:pt x="830263" y="334364"/>
                </a:cubicBezTo>
                <a:cubicBezTo>
                  <a:pt x="806109" y="320135"/>
                  <a:pt x="772899" y="334364"/>
                  <a:pt x="760822" y="359262"/>
                </a:cubicBezTo>
                <a:cubicBezTo>
                  <a:pt x="745726" y="405504"/>
                  <a:pt x="730631" y="448189"/>
                  <a:pt x="679305" y="451747"/>
                </a:cubicBezTo>
                <a:cubicBezTo>
                  <a:pt x="609865" y="458860"/>
                  <a:pt x="649115" y="430405"/>
                  <a:pt x="661190" y="394834"/>
                </a:cubicBezTo>
                <a:cubicBezTo>
                  <a:pt x="673267" y="355706"/>
                  <a:pt x="637037" y="345034"/>
                  <a:pt x="612884" y="352148"/>
                </a:cubicBezTo>
                <a:cubicBezTo>
                  <a:pt x="522310" y="384162"/>
                  <a:pt x="428717" y="327250"/>
                  <a:pt x="335123" y="373491"/>
                </a:cubicBezTo>
                <a:cubicBezTo>
                  <a:pt x="359276" y="259665"/>
                  <a:pt x="410603" y="209867"/>
                  <a:pt x="519291" y="192082"/>
                </a:cubicBezTo>
                <a:cubicBezTo>
                  <a:pt x="558540" y="188525"/>
                  <a:pt x="600808" y="195638"/>
                  <a:pt x="637037" y="163625"/>
                </a:cubicBezTo>
                <a:cubicBezTo>
                  <a:pt x="658172" y="145839"/>
                  <a:pt x="679305" y="124497"/>
                  <a:pt x="664209" y="88927"/>
                </a:cubicBezTo>
                <a:cubicBezTo>
                  <a:pt x="655152" y="64027"/>
                  <a:pt x="631000" y="64027"/>
                  <a:pt x="609865" y="71141"/>
                </a:cubicBezTo>
                <a:cubicBezTo>
                  <a:pt x="522310" y="110269"/>
                  <a:pt x="428717" y="120941"/>
                  <a:pt x="338143" y="135168"/>
                </a:cubicBezTo>
                <a:cubicBezTo>
                  <a:pt x="323047" y="138725"/>
                  <a:pt x="307951" y="145839"/>
                  <a:pt x="292855" y="110269"/>
                </a:cubicBezTo>
                <a:cubicBezTo>
                  <a:pt x="398525" y="78255"/>
                  <a:pt x="501176" y="35571"/>
                  <a:pt x="606846" y="0"/>
                </a:cubicBezTo>
                <a:close/>
              </a:path>
            </a:pathLst>
          </a:custGeom>
          <a:solidFill>
            <a:srgbClr val="D96C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文本框 1">
            <a:extLst>
              <a:ext uri="{FF2B5EF4-FFF2-40B4-BE49-F238E27FC236}">
                <a16:creationId xmlns:a16="http://schemas.microsoft.com/office/drawing/2014/main" id="{B741B0A0-4AD0-417C-AC27-0FF0394BF1C3}"/>
              </a:ext>
            </a:extLst>
          </p:cNvPr>
          <p:cNvSpPr txBox="1"/>
          <p:nvPr/>
        </p:nvSpPr>
        <p:spPr>
          <a:xfrm>
            <a:off x="711136" y="1674546"/>
            <a:ext cx="6107953" cy="3508908"/>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altLang="zh-CN" sz="2800" b="1" i="1" dirty="0">
                <a:latin typeface="+mj-lt"/>
                <a:ea typeface="+mj-ea"/>
                <a:cs typeface="+mj-cs"/>
              </a:rPr>
              <a:t>4 Estimating Scoring</a:t>
            </a:r>
          </a:p>
          <a:p>
            <a:pPr>
              <a:lnSpc>
                <a:spcPct val="90000"/>
              </a:lnSpc>
              <a:spcBef>
                <a:spcPct val="0"/>
              </a:spcBef>
              <a:spcAft>
                <a:spcPts val="600"/>
              </a:spcAft>
            </a:pPr>
            <a:r>
              <a:rPr lang="en-US" altLang="zh-CN" sz="2800" b="1" i="1" dirty="0">
                <a:latin typeface="+mj-lt"/>
                <a:ea typeface="+mj-ea"/>
                <a:cs typeface="+mj-cs"/>
              </a:rPr>
              <a:t>And Conceding Probabilities</a:t>
            </a:r>
          </a:p>
        </p:txBody>
      </p:sp>
      <p:sp>
        <p:nvSpPr>
          <p:cNvPr id="3" name="灯片编号占位符 2">
            <a:extLst>
              <a:ext uri="{FF2B5EF4-FFF2-40B4-BE49-F238E27FC236}">
                <a16:creationId xmlns:a16="http://schemas.microsoft.com/office/drawing/2014/main" id="{B828F513-B9BC-4235-9283-E792F6C66690}"/>
              </a:ext>
            </a:extLst>
          </p:cNvPr>
          <p:cNvSpPr>
            <a:spLocks noGrp="1"/>
          </p:cNvSpPr>
          <p:nvPr>
            <p:ph type="sldNum" sz="quarter" idx="12"/>
          </p:nvPr>
        </p:nvSpPr>
        <p:spPr/>
        <p:txBody>
          <a:bodyPr/>
          <a:lstStyle/>
          <a:p>
            <a:fld id="{51845F5A-061D-4825-9AE9-D7794091C6CF}" type="slidenum">
              <a:rPr lang="en-US" smtClean="0"/>
              <a:t>26</a:t>
            </a:fld>
            <a:endParaRPr lang="en-US"/>
          </a:p>
        </p:txBody>
      </p:sp>
    </p:spTree>
    <p:extLst>
      <p:ext uri="{BB962C8B-B14F-4D97-AF65-F5344CB8AC3E}">
        <p14:creationId xmlns:p14="http://schemas.microsoft.com/office/powerpoint/2010/main" val="355050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估计得分和失分的概率</a:t>
            </a:r>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a:xfrm>
                <a:off x="2192655" y="1704975"/>
                <a:ext cx="10423525" cy="4467225"/>
              </a:xfrm>
            </p:spPr>
            <p:txBody>
              <a:bodyPr/>
              <a:lstStyle/>
              <a:p>
                <a:r>
                  <a:rPr lang="zh-CN" altLang="en-US"/>
                  <a:t>提供</a:t>
                </a:r>
                <a:r>
                  <a:rPr lang="en-US" altLang="zh-CN"/>
                  <a:t>VEAP</a:t>
                </a:r>
                <a:r>
                  <a:rPr lang="zh-CN" altLang="en-US"/>
                  <a:t>框架所需要的得分、失分概率的方法：</a:t>
                </a:r>
              </a:p>
              <a:p>
                <a:endParaRPr lang="zh-CN" altLang="en-US"/>
              </a:p>
              <a:p>
                <a:endParaRPr lang="zh-CN" altLang="en-US"/>
              </a:p>
              <a:p>
                <a:endParaRPr lang="zh-CN" altLang="en-US"/>
              </a:p>
              <a:p>
                <a:endParaRPr lang="zh-CN" altLang="en-US"/>
              </a:p>
              <a:p>
                <a:endParaRPr lang="zh-CN" altLang="en-US"/>
              </a:p>
              <a:p>
                <a14:m>
                  <m:oMath xmlns:m="http://schemas.openxmlformats.org/officeDocument/2006/math">
                    <m:sSubSup>
                      <m:sSubSupPr>
                        <m:ctrlPr>
                          <a:rPr lang="en-US" altLang="zh-CN" i="1">
                            <a:latin typeface="Cambria Math" panose="02040503050406030204" pitchFamily="18" charset="0"/>
                            <a:cs typeface="Cambria Math" panose="02040503050406030204" charset="0"/>
                          </a:rPr>
                        </m:ctrlPr>
                      </m:sSubSupPr>
                      <m:e>
                        <m:r>
                          <a:rPr lang="en-US" altLang="zh-CN" i="1">
                            <a:latin typeface="Cambria Math" panose="02040503050406030204" charset="0"/>
                            <a:cs typeface="Cambria Math" panose="02040503050406030204" charset="0"/>
                          </a:rPr>
                          <m:t>𝐹</m:t>
                        </m:r>
                      </m:e>
                      <m:sub>
                        <m:r>
                          <a:rPr lang="en-US" altLang="zh-CN" i="1">
                            <a:latin typeface="Cambria Math" panose="02040503050406030204" charset="0"/>
                            <a:cs typeface="Cambria Math" panose="02040503050406030204" charset="0"/>
                          </a:rPr>
                          <m:t>𝑖</m:t>
                        </m:r>
                      </m:sub>
                      <m:sup>
                        <m:r>
                          <a:rPr lang="en-US" altLang="zh-CN" i="1">
                            <a:latin typeface="Cambria Math" panose="02040503050406030204" charset="0"/>
                            <a:cs typeface="Cambria Math" panose="02040503050406030204" charset="0"/>
                          </a:rPr>
                          <m:t>𝑘</m:t>
                        </m:r>
                      </m:sup>
                    </m:sSubSup>
                    <m:r>
                      <a:rPr lang="zh-CN" altLang="en-US" i="1">
                        <a:latin typeface="Cambria Math" panose="02040503050406030204" charset="0"/>
                        <a:cs typeface="Cambria Math" panose="02040503050406030204" charset="0"/>
                      </a:rPr>
                      <m:t>指</m:t>
                    </m:r>
                  </m:oMath>
                </a14:m>
                <a:r>
                  <a:rPr lang="zh-CN" altLang="en-US">
                    <a:latin typeface="Cambria Math" panose="02040503050406030204" charset="0"/>
                    <a:cs typeface="Cambria Math" panose="02040503050406030204" charset="0"/>
                  </a:rPr>
                  <a:t>在球员动作</a:t>
                </a:r>
                <a:r>
                  <a:rPr lang="en-US" altLang="zh-CN">
                    <a:latin typeface="Cambria Math" panose="02040503050406030204" charset="0"/>
                    <a:cs typeface="Cambria Math" panose="02040503050406030204" charset="0"/>
                  </a:rPr>
                  <a:t>a</a:t>
                </a:r>
                <a:r>
                  <a:rPr lang="en-US" altLang="zh-CN" baseline="-25000">
                    <a:latin typeface="Cambria Math" panose="02040503050406030204" charset="0"/>
                    <a:cs typeface="Cambria Math" panose="02040503050406030204" charset="0"/>
                  </a:rPr>
                  <a:t>i</a:t>
                </a:r>
                <a:r>
                  <a:rPr lang="zh-CN" altLang="en-US">
                    <a:latin typeface="Cambria Math" panose="02040503050406030204" charset="0"/>
                    <a:cs typeface="Cambria Math" panose="02040503050406030204" charset="0"/>
                  </a:rPr>
                  <a:t>后的</a:t>
                </a:r>
                <a:r>
                  <a:rPr lang="en-US" altLang="zh-CN">
                    <a:latin typeface="Cambria Math" panose="02040503050406030204" charset="0"/>
                    <a:cs typeface="Cambria Math" panose="02040503050406030204" charset="0"/>
                  </a:rPr>
                  <a:t>k</a:t>
                </a:r>
                <a:r>
                  <a:rPr lang="zh-CN" altLang="en-US">
                    <a:latin typeface="Cambria Math" panose="02040503050406030204" charset="0"/>
                    <a:cs typeface="Cambria Math" panose="02040503050406030204" charset="0"/>
                  </a:rPr>
                  <a:t>个动作（</a:t>
                </a:r>
                <a:r>
                  <a:rPr lang="en-US" altLang="zh-CN">
                    <a:latin typeface="Cambria Math" panose="02040503050406030204" charset="0"/>
                    <a:cs typeface="Cambria Math" panose="02040503050406030204" charset="0"/>
                  </a:rPr>
                  <a:t>k</a:t>
                </a:r>
                <a:r>
                  <a:rPr lang="zh-CN" altLang="en-US">
                    <a:latin typeface="Cambria Math" panose="02040503050406030204" charset="0"/>
                    <a:cs typeface="Cambria Math" panose="02040503050406030204" charset="0"/>
                  </a:rPr>
                  <a:t>为用户指定的参数）</a:t>
                </a:r>
              </a:p>
            </p:txBody>
          </p:sp>
        </mc:Choice>
        <mc:Fallback xmlns="">
          <p:sp>
            <p:nvSpPr>
              <p:cNvPr id="7" name="内容占位符 6"/>
              <p:cNvSpPr>
                <a:spLocks noRot="1" noChangeAspect="1" noMove="1" noResize="1" noEditPoints="1" noAdjustHandles="1" noChangeArrowheads="1" noChangeShapeType="1" noTextEdit="1"/>
              </p:cNvSpPr>
              <p:nvPr>
                <p:ph idx="1"/>
              </p:nvPr>
            </p:nvSpPr>
            <p:spPr>
              <a:xfrm>
                <a:off x="2192655" y="1704975"/>
                <a:ext cx="10423525" cy="4467225"/>
              </a:xfrm>
              <a:blipFill rotWithShape="1">
                <a:blip r:embed="rId2"/>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2192655" y="2700655"/>
            <a:ext cx="3951605" cy="401955"/>
          </a:xfrm>
          <a:prstGeom prst="rect">
            <a:avLst/>
          </a:prstGeom>
        </p:spPr>
      </p:pic>
      <p:pic>
        <p:nvPicPr>
          <p:cNvPr id="9" name="图片 8"/>
          <p:cNvPicPr>
            <a:picLocks noChangeAspect="1"/>
          </p:cNvPicPr>
          <p:nvPr/>
        </p:nvPicPr>
        <p:blipFill>
          <a:blip r:embed="rId4"/>
          <a:stretch>
            <a:fillRect/>
          </a:stretch>
        </p:blipFill>
        <p:spPr>
          <a:xfrm>
            <a:off x="2283460" y="3102610"/>
            <a:ext cx="1170305" cy="295910"/>
          </a:xfrm>
          <a:prstGeom prst="rect">
            <a:avLst/>
          </a:prstGeom>
        </p:spPr>
      </p:pic>
      <p:pic>
        <p:nvPicPr>
          <p:cNvPr id="10" name="图片 9"/>
          <p:cNvPicPr>
            <a:picLocks noChangeAspect="1"/>
          </p:cNvPicPr>
          <p:nvPr/>
        </p:nvPicPr>
        <p:blipFill>
          <a:blip r:embed="rId5"/>
          <a:stretch>
            <a:fillRect/>
          </a:stretch>
        </p:blipFill>
        <p:spPr>
          <a:xfrm>
            <a:off x="3660775" y="3422015"/>
            <a:ext cx="3909695" cy="1559560"/>
          </a:xfrm>
          <a:prstGeom prst="rect">
            <a:avLst/>
          </a:prstGeom>
        </p:spPr>
      </p:pic>
      <p:sp>
        <p:nvSpPr>
          <p:cNvPr id="13" name="左弧形箭头 12"/>
          <p:cNvSpPr/>
          <p:nvPr/>
        </p:nvSpPr>
        <p:spPr>
          <a:xfrm>
            <a:off x="3453765" y="3921125"/>
            <a:ext cx="327025" cy="56959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右弧形箭头 13"/>
          <p:cNvSpPr/>
          <p:nvPr/>
        </p:nvSpPr>
        <p:spPr>
          <a:xfrm>
            <a:off x="7468870" y="3617595"/>
            <a:ext cx="359410" cy="126238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灯片编号占位符 2">
            <a:extLst>
              <a:ext uri="{FF2B5EF4-FFF2-40B4-BE49-F238E27FC236}">
                <a16:creationId xmlns:a16="http://schemas.microsoft.com/office/drawing/2014/main" id="{227C6482-DFD2-49EE-BED0-C9E2080C4AF6}"/>
              </a:ext>
            </a:extLst>
          </p:cNvPr>
          <p:cNvSpPr>
            <a:spLocks noGrp="1"/>
          </p:cNvSpPr>
          <p:nvPr>
            <p:ph type="sldNum" sz="quarter" idx="12"/>
          </p:nvPr>
        </p:nvSpPr>
        <p:spPr/>
        <p:txBody>
          <a:bodyPr/>
          <a:lstStyle/>
          <a:p>
            <a:fld id="{51845F5A-061D-4825-9AE9-D7794091C6CF}" type="slidenum">
              <a:rPr lang="en-US" smtClean="0"/>
              <a:t>27</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ym typeface="+mn-ea"/>
              </a:rPr>
              <a:t>估计得分和失分的概率</a:t>
            </a:r>
            <a:endParaRPr kumimoji="1" lang="zh-CN" altLang="en-US" dirty="0"/>
          </a:p>
        </p:txBody>
      </p:sp>
      <p:pic>
        <p:nvPicPr>
          <p:cNvPr id="4" name="内容占位符 3"/>
          <p:cNvPicPr>
            <a:picLocks noGrp="1" noChangeAspect="1"/>
          </p:cNvPicPr>
          <p:nvPr>
            <p:ph idx="1"/>
          </p:nvPr>
        </p:nvPicPr>
        <p:blipFill>
          <a:blip r:embed="rId9"/>
          <a:stretch>
            <a:fillRect/>
          </a:stretch>
        </p:blipFill>
        <p:spPr>
          <a:xfrm>
            <a:off x="935355" y="1691005"/>
            <a:ext cx="6267450" cy="1003300"/>
          </a:xfrm>
          <a:prstGeom prst="rect">
            <a:avLst/>
          </a:prstGeom>
        </p:spPr>
      </p:pic>
      <p:sp>
        <p:nvSpPr>
          <p:cNvPr id="16" name="任意多边形: 形状 15"/>
          <p:cNvSpPr/>
          <p:nvPr>
            <p:custDataLst>
              <p:tags r:id="rId1"/>
            </p:custDataLst>
          </p:nvPr>
        </p:nvSpPr>
        <p:spPr>
          <a:xfrm rot="10800000">
            <a:off x="4919931" y="3064215"/>
            <a:ext cx="1263815" cy="2584755"/>
          </a:xfrm>
          <a:custGeom>
            <a:avLst/>
            <a:gdLst>
              <a:gd name="connsiteX0" fmla="*/ 0 w 2021875"/>
              <a:gd name="connsiteY0" fmla="*/ 4135140 h 4135140"/>
              <a:gd name="connsiteX1" fmla="*/ 0 w 2021875"/>
              <a:gd name="connsiteY1" fmla="*/ 0 h 4135140"/>
              <a:gd name="connsiteX2" fmla="*/ 163520 w 2021875"/>
              <a:gd name="connsiteY2" fmla="*/ 8257 h 4135140"/>
              <a:gd name="connsiteX3" fmla="*/ 2021875 w 2021875"/>
              <a:gd name="connsiteY3" fmla="*/ 2067570 h 4135140"/>
              <a:gd name="connsiteX4" fmla="*/ 163520 w 2021875"/>
              <a:gd name="connsiteY4" fmla="*/ 4126883 h 4135140"/>
              <a:gd name="connsiteX5" fmla="*/ 0 w 2021875"/>
              <a:gd name="connsiteY5" fmla="*/ 4135140 h 413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875" h="4135140">
                <a:moveTo>
                  <a:pt x="0" y="4135140"/>
                </a:moveTo>
                <a:lnTo>
                  <a:pt x="0" y="0"/>
                </a:lnTo>
                <a:lnTo>
                  <a:pt x="163520" y="8257"/>
                </a:lnTo>
                <a:cubicBezTo>
                  <a:pt x="1207330" y="114262"/>
                  <a:pt x="2021875" y="995793"/>
                  <a:pt x="2021875" y="2067570"/>
                </a:cubicBezTo>
                <a:cubicBezTo>
                  <a:pt x="2021875" y="3139347"/>
                  <a:pt x="1207330" y="4020878"/>
                  <a:pt x="163520" y="4126883"/>
                </a:cubicBezTo>
                <a:lnTo>
                  <a:pt x="0" y="4135140"/>
                </a:lnTo>
                <a:close/>
              </a:path>
            </a:pathLst>
          </a:cu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a:latin typeface="微软雅黑" panose="020B0503020204020204" charset="-122"/>
              <a:ea typeface="微软雅黑" panose="020B0503020204020204" charset="-122"/>
            </a:endParaRPr>
          </a:p>
        </p:txBody>
      </p:sp>
      <p:sp>
        <p:nvSpPr>
          <p:cNvPr id="15" name="任意多边形: 形状 14"/>
          <p:cNvSpPr/>
          <p:nvPr>
            <p:custDataLst>
              <p:tags r:id="rId2"/>
            </p:custDataLst>
          </p:nvPr>
        </p:nvSpPr>
        <p:spPr>
          <a:xfrm rot="10800000">
            <a:off x="6243910" y="3064215"/>
            <a:ext cx="1263814" cy="2584755"/>
          </a:xfrm>
          <a:custGeom>
            <a:avLst/>
            <a:gdLst>
              <a:gd name="connsiteX0" fmla="*/ 2021873 w 2021873"/>
              <a:gd name="connsiteY0" fmla="*/ 4135140 h 4135140"/>
              <a:gd name="connsiteX1" fmla="*/ 1858355 w 2021873"/>
              <a:gd name="connsiteY1" fmla="*/ 4126883 h 4135140"/>
              <a:gd name="connsiteX2" fmla="*/ 0 w 2021873"/>
              <a:gd name="connsiteY2" fmla="*/ 2067570 h 4135140"/>
              <a:gd name="connsiteX3" fmla="*/ 1858355 w 2021873"/>
              <a:gd name="connsiteY3" fmla="*/ 8257 h 4135140"/>
              <a:gd name="connsiteX4" fmla="*/ 2021873 w 2021873"/>
              <a:gd name="connsiteY4" fmla="*/ 0 h 4135140"/>
              <a:gd name="connsiteX5" fmla="*/ 2021873 w 2021873"/>
              <a:gd name="connsiteY5" fmla="*/ 4135140 h 413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873" h="4135140">
                <a:moveTo>
                  <a:pt x="2021873" y="4135140"/>
                </a:moveTo>
                <a:lnTo>
                  <a:pt x="1858355" y="4126883"/>
                </a:lnTo>
                <a:cubicBezTo>
                  <a:pt x="814545" y="4020878"/>
                  <a:pt x="0" y="3139347"/>
                  <a:pt x="0" y="2067570"/>
                </a:cubicBezTo>
                <a:cubicBezTo>
                  <a:pt x="0" y="995793"/>
                  <a:pt x="814545" y="114262"/>
                  <a:pt x="1858355" y="8257"/>
                </a:cubicBezTo>
                <a:lnTo>
                  <a:pt x="2021873" y="0"/>
                </a:lnTo>
                <a:lnTo>
                  <a:pt x="2021873" y="4135140"/>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a:latin typeface="微软雅黑" panose="020B0503020204020204" charset="-122"/>
              <a:ea typeface="微软雅黑" panose="020B0503020204020204" charset="-122"/>
            </a:endParaRPr>
          </a:p>
        </p:txBody>
      </p:sp>
      <p:sp>
        <p:nvSpPr>
          <p:cNvPr id="54" name="椭圆 53"/>
          <p:cNvSpPr/>
          <p:nvPr>
            <p:custDataLst>
              <p:tags r:id="rId3"/>
            </p:custDataLst>
          </p:nvPr>
        </p:nvSpPr>
        <p:spPr bwMode="auto">
          <a:xfrm>
            <a:off x="5956250" y="4094073"/>
            <a:ext cx="515154" cy="525039"/>
          </a:xfrm>
          <a:prstGeom prst="ellipse">
            <a:avLst/>
          </a:prstGeom>
          <a:solidFill>
            <a:sysClr val="window" lastClr="FFFFFF">
              <a:lumMod val="85000"/>
            </a:sysClr>
          </a:solidFill>
          <a:ln w="57150">
            <a:solidFill>
              <a:sysClr val="window" lastClr="FFFFFF"/>
            </a:solidFill>
          </a:ln>
        </p:spPr>
        <p:style>
          <a:lnRef idx="2">
            <a:srgbClr val="000000"/>
          </a:lnRef>
          <a:fillRef idx="1">
            <a:sysClr val="window" lastClr="FFFFFF"/>
          </a:fillRef>
          <a:effectRef idx="0">
            <a:srgbClr val="000000"/>
          </a:effectRef>
          <a:fontRef idx="minor">
            <a:srgbClr val="000000"/>
          </a:fontRef>
        </p:style>
        <p:txBody>
          <a:bodyPr lIns="90000" tIns="46800" rIns="90000" bIns="46800" rtlCol="0" anchor="ctr"/>
          <a:lstStyle/>
          <a:p>
            <a:pPr algn="ctr">
              <a:lnSpc>
                <a:spcPct val="120000"/>
              </a:lnSpc>
            </a:pPr>
            <a:endParaRPr lang="zh-CN" altLang="en-US" dirty="0">
              <a:solidFill>
                <a:srgbClr val="000000"/>
              </a:solidFill>
              <a:latin typeface="微软雅黑" panose="020B0503020204020204" charset="-122"/>
              <a:ea typeface="微软雅黑" panose="020B0503020204020204" charset="-122"/>
            </a:endParaRPr>
          </a:p>
        </p:txBody>
      </p:sp>
      <p:sp>
        <p:nvSpPr>
          <p:cNvPr id="20" name="文本框 19"/>
          <p:cNvSpPr txBox="1"/>
          <p:nvPr>
            <p:custDataLst>
              <p:tags r:id="rId4"/>
            </p:custDataLst>
          </p:nvPr>
        </p:nvSpPr>
        <p:spPr bwMode="auto">
          <a:xfrm>
            <a:off x="7695565" y="3403600"/>
            <a:ext cx="1687830" cy="2245995"/>
          </a:xfrm>
          <a:prstGeom prst="rect">
            <a:avLst/>
          </a:prstGeom>
          <a:noFill/>
        </p:spPr>
        <p:txBody>
          <a:bodyPr wrap="square" lIns="90000" tIns="0" rIns="90000" bIns="46800" anchor="t" anchorCtr="0">
            <a:normAutofit/>
          </a:bodyPr>
          <a:lstStyle/>
          <a:p>
            <a:pPr latinLnBrk="0">
              <a:lnSpc>
                <a:spcPct val="120000"/>
              </a:lnSpc>
            </a:pPr>
            <a:r>
              <a:rPr lang="zh-CN" altLang="en-US"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其他情况</a:t>
            </a:r>
          </a:p>
        </p:txBody>
      </p:sp>
      <p:sp>
        <p:nvSpPr>
          <p:cNvPr id="22" name="文本框 21"/>
          <p:cNvSpPr txBox="1"/>
          <p:nvPr>
            <p:custDataLst>
              <p:tags r:id="rId5"/>
            </p:custDataLst>
          </p:nvPr>
        </p:nvSpPr>
        <p:spPr bwMode="auto">
          <a:xfrm>
            <a:off x="3004820" y="3404870"/>
            <a:ext cx="1687830" cy="1591310"/>
          </a:xfrm>
          <a:prstGeom prst="rect">
            <a:avLst/>
          </a:prstGeom>
          <a:noFill/>
        </p:spPr>
        <p:txBody>
          <a:bodyPr wrap="square" lIns="90000" tIns="0" rIns="90000" bIns="46800" anchor="t" anchorCtr="0">
            <a:normAutofit/>
          </a:bodyPr>
          <a:lstStyle/>
          <a:p>
            <a:pPr algn="l" latinLnBrk="0">
              <a:lnSpc>
                <a:spcPct val="120000"/>
              </a:lnSpc>
            </a:pPr>
            <a:r>
              <a:rPr lang="zh-CN" altLang="en-US"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在状态</a:t>
            </a:r>
            <a:r>
              <a:rPr lang="en-US" altLang="zh-CN"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S</a:t>
            </a:r>
            <a:r>
              <a:rPr lang="en-US" altLang="zh-CN" sz="1400" b="0" spc="150" baseline="-25000" dirty="0">
                <a:solidFill>
                  <a:srgbClr val="000000"/>
                </a:solidFill>
                <a:effectLst/>
                <a:uFillTx/>
                <a:latin typeface="微软雅黑" panose="020B0503020204020204" charset="-122"/>
                <a:ea typeface="微软雅黑" panose="020B0503020204020204" charset="-122"/>
                <a:sym typeface="Arial" panose="020B0604020202020204" pitchFamily="34" charset="0"/>
              </a:rPr>
              <a:t>i</a:t>
            </a:r>
            <a:r>
              <a:rPr lang="zh-CN" altLang="en-US"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，在</a:t>
            </a:r>
            <a:r>
              <a:rPr lang="en-US" altLang="zh-CN"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a</a:t>
            </a:r>
            <a:r>
              <a:rPr lang="en-US" altLang="zh-CN" sz="1400" b="0" spc="150" baseline="-25000" dirty="0">
                <a:solidFill>
                  <a:srgbClr val="000000"/>
                </a:solidFill>
                <a:effectLst/>
                <a:uFillTx/>
                <a:latin typeface="微软雅黑" panose="020B0503020204020204" charset="-122"/>
                <a:ea typeface="微软雅黑" panose="020B0503020204020204" charset="-122"/>
                <a:sym typeface="Arial" panose="020B0604020202020204" pitchFamily="34" charset="0"/>
              </a:rPr>
              <a:t>i</a:t>
            </a:r>
            <a:r>
              <a:rPr lang="zh-CN" altLang="en-US"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后的</a:t>
            </a:r>
            <a:r>
              <a:rPr lang="en-US" altLang="zh-CN"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k</a:t>
            </a:r>
            <a:r>
              <a:rPr lang="zh-CN" altLang="en-US"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个行动，致使该球队得分</a:t>
            </a:r>
          </a:p>
        </p:txBody>
      </p:sp>
      <p:sp>
        <p:nvSpPr>
          <p:cNvPr id="23" name="矩形 22"/>
          <p:cNvSpPr/>
          <p:nvPr>
            <p:custDataLst>
              <p:tags r:id="rId6"/>
            </p:custDataLst>
          </p:nvPr>
        </p:nvSpPr>
        <p:spPr bwMode="auto">
          <a:xfrm>
            <a:off x="5030570" y="4170288"/>
            <a:ext cx="822577" cy="364763"/>
          </a:xfrm>
          <a:prstGeom prst="rect">
            <a:avLst/>
          </a:prstGeom>
          <a:noFill/>
          <a:ln>
            <a:noFill/>
          </a:ln>
        </p:spPr>
        <p:txBody>
          <a:bodyPr wrap="none" lIns="90000" tIns="46800" rIns="90000" bIns="46800" anchor="ctr">
            <a:normAutofit fontScale="85000" lnSpcReduction="10000"/>
          </a:bodyPr>
          <a:lstStyle/>
          <a:p>
            <a:pPr marL="19685" algn="ctr">
              <a:lnSpc>
                <a:spcPct val="120000"/>
              </a:lnSpc>
            </a:pPr>
            <a:r>
              <a:rPr lang="en-US" altLang="zh-CN" sz="2000" b="1" spc="300" dirty="0">
                <a:solidFill>
                  <a:sysClr val="window" lastClr="FFFFFF"/>
                </a:solidFill>
                <a:uFillTx/>
                <a:latin typeface="微软雅黑" panose="020B0503020204020204" charset="-122"/>
                <a:ea typeface="微软雅黑" panose="020B0503020204020204" charset="-122"/>
                <a:cs typeface="+mn-ea"/>
                <a:sym typeface="Arial" panose="020B0604020202020204" pitchFamily="34" charset="0"/>
              </a:rPr>
              <a:t>1</a:t>
            </a:r>
          </a:p>
        </p:txBody>
      </p:sp>
      <p:sp>
        <p:nvSpPr>
          <p:cNvPr id="24" name="矩形 23"/>
          <p:cNvSpPr/>
          <p:nvPr>
            <p:custDataLst>
              <p:tags r:id="rId7"/>
            </p:custDataLst>
          </p:nvPr>
        </p:nvSpPr>
        <p:spPr bwMode="auto">
          <a:xfrm>
            <a:off x="6578275" y="4170288"/>
            <a:ext cx="822577" cy="364763"/>
          </a:xfrm>
          <a:prstGeom prst="rect">
            <a:avLst/>
          </a:prstGeom>
          <a:noFill/>
          <a:ln>
            <a:noFill/>
          </a:ln>
        </p:spPr>
        <p:txBody>
          <a:bodyPr wrap="none" lIns="90000" tIns="46800" rIns="90000" bIns="46800" anchor="ctr">
            <a:normAutofit fontScale="85000" lnSpcReduction="10000"/>
          </a:bodyPr>
          <a:lstStyle/>
          <a:p>
            <a:pPr marL="19685" algn="ctr">
              <a:lnSpc>
                <a:spcPct val="120000"/>
              </a:lnSpc>
            </a:pPr>
            <a:r>
              <a:rPr lang="en-US" altLang="zh-CN" sz="2000" b="1" spc="300" dirty="0">
                <a:solidFill>
                  <a:sysClr val="window" lastClr="FFFFFF"/>
                </a:solidFill>
                <a:uFillTx/>
                <a:latin typeface="微软雅黑" panose="020B0503020204020204" charset="-122"/>
                <a:ea typeface="微软雅黑" panose="020B0503020204020204" charset="-122"/>
                <a:cs typeface="+mn-ea"/>
                <a:sym typeface="Arial" panose="020B0604020202020204" pitchFamily="34" charset="0"/>
              </a:rPr>
              <a:t>0</a:t>
            </a:r>
          </a:p>
        </p:txBody>
      </p:sp>
      <p:pic>
        <p:nvPicPr>
          <p:cNvPr id="6" name="图片 5"/>
          <p:cNvPicPr>
            <a:picLocks noChangeAspect="1"/>
          </p:cNvPicPr>
          <p:nvPr/>
        </p:nvPicPr>
        <p:blipFill>
          <a:blip r:embed="rId10"/>
          <a:stretch>
            <a:fillRect/>
          </a:stretch>
        </p:blipFill>
        <p:spPr>
          <a:xfrm>
            <a:off x="5428615" y="3019425"/>
            <a:ext cx="1569720" cy="384175"/>
          </a:xfrm>
          <a:prstGeom prst="rect">
            <a:avLst/>
          </a:prstGeom>
        </p:spPr>
      </p:pic>
      <p:sp>
        <p:nvSpPr>
          <p:cNvPr id="3" name="灯片编号占位符 2">
            <a:extLst>
              <a:ext uri="{FF2B5EF4-FFF2-40B4-BE49-F238E27FC236}">
                <a16:creationId xmlns:a16="http://schemas.microsoft.com/office/drawing/2014/main" id="{3651F10C-2175-4F79-AAA4-5C9E4806C25C}"/>
              </a:ext>
            </a:extLst>
          </p:cNvPr>
          <p:cNvSpPr>
            <a:spLocks noGrp="1"/>
          </p:cNvSpPr>
          <p:nvPr>
            <p:ph type="sldNum" sz="quarter" idx="12"/>
          </p:nvPr>
        </p:nvSpPr>
        <p:spPr/>
        <p:txBody>
          <a:bodyPr/>
          <a:lstStyle/>
          <a:p>
            <a:fld id="{51845F5A-061D-4825-9AE9-D7794091C6CF}" type="slidenum">
              <a:rPr lang="en-US" smtClean="0"/>
              <a:t>28</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ym typeface="+mn-ea"/>
              </a:rPr>
              <a:t>估计得分和失分的概率</a:t>
            </a:r>
            <a:endParaRPr kumimoji="1" lang="zh-CN" altLang="en-US" dirty="0"/>
          </a:p>
        </p:txBody>
      </p:sp>
      <p:pic>
        <p:nvPicPr>
          <p:cNvPr id="4" name="内容占位符 3"/>
          <p:cNvPicPr>
            <a:picLocks noGrp="1" noChangeAspect="1"/>
          </p:cNvPicPr>
          <p:nvPr>
            <p:ph idx="1"/>
          </p:nvPr>
        </p:nvPicPr>
        <p:blipFill>
          <a:blip r:embed="rId9"/>
          <a:stretch>
            <a:fillRect/>
          </a:stretch>
        </p:blipFill>
        <p:spPr>
          <a:xfrm>
            <a:off x="935355" y="1691005"/>
            <a:ext cx="6267450" cy="1003300"/>
          </a:xfrm>
          <a:prstGeom prst="rect">
            <a:avLst/>
          </a:prstGeom>
        </p:spPr>
      </p:pic>
      <p:sp>
        <p:nvSpPr>
          <p:cNvPr id="16" name="任意多边形: 形状 15"/>
          <p:cNvSpPr/>
          <p:nvPr>
            <p:custDataLst>
              <p:tags r:id="rId1"/>
            </p:custDataLst>
          </p:nvPr>
        </p:nvSpPr>
        <p:spPr>
          <a:xfrm rot="10800000">
            <a:off x="4919931" y="3064215"/>
            <a:ext cx="1263815" cy="2584755"/>
          </a:xfrm>
          <a:custGeom>
            <a:avLst/>
            <a:gdLst>
              <a:gd name="connsiteX0" fmla="*/ 0 w 2021875"/>
              <a:gd name="connsiteY0" fmla="*/ 4135140 h 4135140"/>
              <a:gd name="connsiteX1" fmla="*/ 0 w 2021875"/>
              <a:gd name="connsiteY1" fmla="*/ 0 h 4135140"/>
              <a:gd name="connsiteX2" fmla="*/ 163520 w 2021875"/>
              <a:gd name="connsiteY2" fmla="*/ 8257 h 4135140"/>
              <a:gd name="connsiteX3" fmla="*/ 2021875 w 2021875"/>
              <a:gd name="connsiteY3" fmla="*/ 2067570 h 4135140"/>
              <a:gd name="connsiteX4" fmla="*/ 163520 w 2021875"/>
              <a:gd name="connsiteY4" fmla="*/ 4126883 h 4135140"/>
              <a:gd name="connsiteX5" fmla="*/ 0 w 2021875"/>
              <a:gd name="connsiteY5" fmla="*/ 4135140 h 413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875" h="4135140">
                <a:moveTo>
                  <a:pt x="0" y="4135140"/>
                </a:moveTo>
                <a:lnTo>
                  <a:pt x="0" y="0"/>
                </a:lnTo>
                <a:lnTo>
                  <a:pt x="163520" y="8257"/>
                </a:lnTo>
                <a:cubicBezTo>
                  <a:pt x="1207330" y="114262"/>
                  <a:pt x="2021875" y="995793"/>
                  <a:pt x="2021875" y="2067570"/>
                </a:cubicBezTo>
                <a:cubicBezTo>
                  <a:pt x="2021875" y="3139347"/>
                  <a:pt x="1207330" y="4020878"/>
                  <a:pt x="163520" y="4126883"/>
                </a:cubicBezTo>
                <a:lnTo>
                  <a:pt x="0" y="4135140"/>
                </a:lnTo>
                <a:close/>
              </a:path>
            </a:pathLst>
          </a:cu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a:latin typeface="微软雅黑" panose="020B0503020204020204" charset="-122"/>
              <a:ea typeface="微软雅黑" panose="020B0503020204020204" charset="-122"/>
            </a:endParaRPr>
          </a:p>
        </p:txBody>
      </p:sp>
      <p:sp>
        <p:nvSpPr>
          <p:cNvPr id="15" name="任意多边形: 形状 14"/>
          <p:cNvSpPr/>
          <p:nvPr>
            <p:custDataLst>
              <p:tags r:id="rId2"/>
            </p:custDataLst>
          </p:nvPr>
        </p:nvSpPr>
        <p:spPr>
          <a:xfrm rot="10800000">
            <a:off x="6243910" y="3064215"/>
            <a:ext cx="1263814" cy="2584755"/>
          </a:xfrm>
          <a:custGeom>
            <a:avLst/>
            <a:gdLst>
              <a:gd name="connsiteX0" fmla="*/ 2021873 w 2021873"/>
              <a:gd name="connsiteY0" fmla="*/ 4135140 h 4135140"/>
              <a:gd name="connsiteX1" fmla="*/ 1858355 w 2021873"/>
              <a:gd name="connsiteY1" fmla="*/ 4126883 h 4135140"/>
              <a:gd name="connsiteX2" fmla="*/ 0 w 2021873"/>
              <a:gd name="connsiteY2" fmla="*/ 2067570 h 4135140"/>
              <a:gd name="connsiteX3" fmla="*/ 1858355 w 2021873"/>
              <a:gd name="connsiteY3" fmla="*/ 8257 h 4135140"/>
              <a:gd name="connsiteX4" fmla="*/ 2021873 w 2021873"/>
              <a:gd name="connsiteY4" fmla="*/ 0 h 4135140"/>
              <a:gd name="connsiteX5" fmla="*/ 2021873 w 2021873"/>
              <a:gd name="connsiteY5" fmla="*/ 4135140 h 413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873" h="4135140">
                <a:moveTo>
                  <a:pt x="2021873" y="4135140"/>
                </a:moveTo>
                <a:lnTo>
                  <a:pt x="1858355" y="4126883"/>
                </a:lnTo>
                <a:cubicBezTo>
                  <a:pt x="814545" y="4020878"/>
                  <a:pt x="0" y="3139347"/>
                  <a:pt x="0" y="2067570"/>
                </a:cubicBezTo>
                <a:cubicBezTo>
                  <a:pt x="0" y="995793"/>
                  <a:pt x="814545" y="114262"/>
                  <a:pt x="1858355" y="8257"/>
                </a:cubicBezTo>
                <a:lnTo>
                  <a:pt x="2021873" y="0"/>
                </a:lnTo>
                <a:lnTo>
                  <a:pt x="2021873" y="4135140"/>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a:latin typeface="微软雅黑" panose="020B0503020204020204" charset="-122"/>
              <a:ea typeface="微软雅黑" panose="020B0503020204020204" charset="-122"/>
            </a:endParaRPr>
          </a:p>
        </p:txBody>
      </p:sp>
      <p:sp>
        <p:nvSpPr>
          <p:cNvPr id="54" name="椭圆 53"/>
          <p:cNvSpPr/>
          <p:nvPr>
            <p:custDataLst>
              <p:tags r:id="rId3"/>
            </p:custDataLst>
          </p:nvPr>
        </p:nvSpPr>
        <p:spPr bwMode="auto">
          <a:xfrm>
            <a:off x="5956250" y="4094073"/>
            <a:ext cx="515154" cy="525039"/>
          </a:xfrm>
          <a:prstGeom prst="ellipse">
            <a:avLst/>
          </a:prstGeom>
          <a:solidFill>
            <a:sysClr val="window" lastClr="FFFFFF">
              <a:lumMod val="85000"/>
            </a:sysClr>
          </a:solidFill>
          <a:ln w="57150">
            <a:solidFill>
              <a:sysClr val="window" lastClr="FFFFFF"/>
            </a:solidFill>
          </a:ln>
        </p:spPr>
        <p:style>
          <a:lnRef idx="2">
            <a:srgbClr val="000000"/>
          </a:lnRef>
          <a:fillRef idx="1">
            <a:sysClr val="window" lastClr="FFFFFF"/>
          </a:fillRef>
          <a:effectRef idx="0">
            <a:srgbClr val="000000"/>
          </a:effectRef>
          <a:fontRef idx="minor">
            <a:srgbClr val="000000"/>
          </a:fontRef>
        </p:style>
        <p:txBody>
          <a:bodyPr lIns="90000" tIns="46800" rIns="90000" bIns="46800" rtlCol="0" anchor="ctr"/>
          <a:lstStyle/>
          <a:p>
            <a:pPr algn="ctr">
              <a:lnSpc>
                <a:spcPct val="120000"/>
              </a:lnSpc>
            </a:pPr>
            <a:endParaRPr lang="zh-CN" altLang="en-US" dirty="0">
              <a:solidFill>
                <a:srgbClr val="000000"/>
              </a:solidFill>
              <a:latin typeface="微软雅黑" panose="020B0503020204020204" charset="-122"/>
              <a:ea typeface="微软雅黑" panose="020B0503020204020204" charset="-122"/>
            </a:endParaRPr>
          </a:p>
        </p:txBody>
      </p:sp>
      <p:sp>
        <p:nvSpPr>
          <p:cNvPr id="20" name="文本框 19"/>
          <p:cNvSpPr txBox="1"/>
          <p:nvPr>
            <p:custDataLst>
              <p:tags r:id="rId4"/>
            </p:custDataLst>
          </p:nvPr>
        </p:nvSpPr>
        <p:spPr bwMode="auto">
          <a:xfrm>
            <a:off x="7695565" y="3403600"/>
            <a:ext cx="1687830" cy="2245995"/>
          </a:xfrm>
          <a:prstGeom prst="rect">
            <a:avLst/>
          </a:prstGeom>
          <a:noFill/>
        </p:spPr>
        <p:txBody>
          <a:bodyPr wrap="square" lIns="90000" tIns="0" rIns="90000" bIns="46800" anchor="t" anchorCtr="0">
            <a:normAutofit/>
          </a:bodyPr>
          <a:lstStyle/>
          <a:p>
            <a:pPr latinLnBrk="0">
              <a:lnSpc>
                <a:spcPct val="120000"/>
              </a:lnSpc>
            </a:pPr>
            <a:r>
              <a:rPr lang="zh-CN" altLang="en-US"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其他情况</a:t>
            </a:r>
          </a:p>
        </p:txBody>
      </p:sp>
      <p:sp>
        <p:nvSpPr>
          <p:cNvPr id="22" name="文本框 21"/>
          <p:cNvSpPr txBox="1"/>
          <p:nvPr>
            <p:custDataLst>
              <p:tags r:id="rId5"/>
            </p:custDataLst>
          </p:nvPr>
        </p:nvSpPr>
        <p:spPr bwMode="auto">
          <a:xfrm>
            <a:off x="3004820" y="3404870"/>
            <a:ext cx="1687830" cy="1591310"/>
          </a:xfrm>
          <a:prstGeom prst="rect">
            <a:avLst/>
          </a:prstGeom>
          <a:noFill/>
        </p:spPr>
        <p:txBody>
          <a:bodyPr wrap="square" lIns="90000" tIns="0" rIns="90000" bIns="46800" anchor="t" anchorCtr="0">
            <a:normAutofit/>
          </a:bodyPr>
          <a:lstStyle/>
          <a:p>
            <a:pPr algn="l" latinLnBrk="0">
              <a:lnSpc>
                <a:spcPct val="120000"/>
              </a:lnSpc>
            </a:pPr>
            <a:r>
              <a:rPr lang="zh-CN" altLang="en-US"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在状态</a:t>
            </a:r>
            <a:r>
              <a:rPr lang="en-US" altLang="zh-CN"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S</a:t>
            </a:r>
            <a:r>
              <a:rPr lang="en-US" altLang="zh-CN" sz="1400" b="0" spc="150" baseline="-25000" dirty="0">
                <a:solidFill>
                  <a:srgbClr val="000000"/>
                </a:solidFill>
                <a:effectLst/>
                <a:uFillTx/>
                <a:latin typeface="微软雅黑" panose="020B0503020204020204" charset="-122"/>
                <a:ea typeface="微软雅黑" panose="020B0503020204020204" charset="-122"/>
                <a:sym typeface="Arial" panose="020B0604020202020204" pitchFamily="34" charset="0"/>
              </a:rPr>
              <a:t>i</a:t>
            </a:r>
            <a:r>
              <a:rPr lang="zh-CN" altLang="en-US"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，在</a:t>
            </a:r>
            <a:r>
              <a:rPr lang="en-US" altLang="zh-CN"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a</a:t>
            </a:r>
            <a:r>
              <a:rPr lang="en-US" altLang="zh-CN" sz="1400" b="0" spc="150" baseline="-25000" dirty="0">
                <a:solidFill>
                  <a:srgbClr val="000000"/>
                </a:solidFill>
                <a:effectLst/>
                <a:uFillTx/>
                <a:latin typeface="微软雅黑" panose="020B0503020204020204" charset="-122"/>
                <a:ea typeface="微软雅黑" panose="020B0503020204020204" charset="-122"/>
                <a:sym typeface="Arial" panose="020B0604020202020204" pitchFamily="34" charset="0"/>
              </a:rPr>
              <a:t>i</a:t>
            </a:r>
            <a:r>
              <a:rPr lang="zh-CN" altLang="en-US"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后的</a:t>
            </a:r>
            <a:r>
              <a:rPr lang="en-US" altLang="zh-CN"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k</a:t>
            </a:r>
            <a:r>
              <a:rPr lang="zh-CN" altLang="en-US" sz="1400" b="0" spc="150" dirty="0">
                <a:solidFill>
                  <a:srgbClr val="000000"/>
                </a:solidFill>
                <a:effectLst/>
                <a:uFillTx/>
                <a:latin typeface="微软雅黑" panose="020B0503020204020204" charset="-122"/>
                <a:ea typeface="微软雅黑" panose="020B0503020204020204" charset="-122"/>
                <a:sym typeface="Arial" panose="020B0604020202020204" pitchFamily="34" charset="0"/>
              </a:rPr>
              <a:t>个行动，致使该球队失分</a:t>
            </a:r>
          </a:p>
        </p:txBody>
      </p:sp>
      <p:sp>
        <p:nvSpPr>
          <p:cNvPr id="23" name="矩形 22"/>
          <p:cNvSpPr/>
          <p:nvPr>
            <p:custDataLst>
              <p:tags r:id="rId6"/>
            </p:custDataLst>
          </p:nvPr>
        </p:nvSpPr>
        <p:spPr bwMode="auto">
          <a:xfrm>
            <a:off x="5030570" y="4170288"/>
            <a:ext cx="822577" cy="364763"/>
          </a:xfrm>
          <a:prstGeom prst="rect">
            <a:avLst/>
          </a:prstGeom>
          <a:noFill/>
          <a:ln>
            <a:noFill/>
          </a:ln>
        </p:spPr>
        <p:txBody>
          <a:bodyPr wrap="none" lIns="90000" tIns="46800" rIns="90000" bIns="46800" anchor="ctr">
            <a:normAutofit fontScale="85000" lnSpcReduction="10000"/>
          </a:bodyPr>
          <a:lstStyle/>
          <a:p>
            <a:pPr marL="19685" algn="ctr">
              <a:lnSpc>
                <a:spcPct val="120000"/>
              </a:lnSpc>
            </a:pPr>
            <a:r>
              <a:rPr lang="en-US" altLang="zh-CN" sz="2000" b="1" spc="300" dirty="0">
                <a:solidFill>
                  <a:sysClr val="window" lastClr="FFFFFF"/>
                </a:solidFill>
                <a:uFillTx/>
                <a:latin typeface="微软雅黑" panose="020B0503020204020204" charset="-122"/>
                <a:ea typeface="微软雅黑" panose="020B0503020204020204" charset="-122"/>
                <a:cs typeface="+mn-ea"/>
                <a:sym typeface="Arial" panose="020B0604020202020204" pitchFamily="34" charset="0"/>
              </a:rPr>
              <a:t>1</a:t>
            </a:r>
          </a:p>
        </p:txBody>
      </p:sp>
      <p:sp>
        <p:nvSpPr>
          <p:cNvPr id="24" name="矩形 23"/>
          <p:cNvSpPr/>
          <p:nvPr>
            <p:custDataLst>
              <p:tags r:id="rId7"/>
            </p:custDataLst>
          </p:nvPr>
        </p:nvSpPr>
        <p:spPr bwMode="auto">
          <a:xfrm>
            <a:off x="6578275" y="4170288"/>
            <a:ext cx="822577" cy="364763"/>
          </a:xfrm>
          <a:prstGeom prst="rect">
            <a:avLst/>
          </a:prstGeom>
          <a:noFill/>
          <a:ln>
            <a:noFill/>
          </a:ln>
        </p:spPr>
        <p:txBody>
          <a:bodyPr wrap="none" lIns="90000" tIns="46800" rIns="90000" bIns="46800" anchor="ctr">
            <a:normAutofit fontScale="85000" lnSpcReduction="10000"/>
          </a:bodyPr>
          <a:lstStyle/>
          <a:p>
            <a:pPr marL="19685" algn="ctr">
              <a:lnSpc>
                <a:spcPct val="120000"/>
              </a:lnSpc>
            </a:pPr>
            <a:r>
              <a:rPr lang="en-US" altLang="zh-CN" sz="2000" b="1" spc="300" dirty="0">
                <a:solidFill>
                  <a:sysClr val="window" lastClr="FFFFFF"/>
                </a:solidFill>
                <a:uFillTx/>
                <a:latin typeface="微软雅黑" panose="020B0503020204020204" charset="-122"/>
                <a:ea typeface="微软雅黑" panose="020B0503020204020204" charset="-122"/>
                <a:cs typeface="+mn-ea"/>
                <a:sym typeface="Arial" panose="020B0604020202020204" pitchFamily="34" charset="0"/>
              </a:rPr>
              <a:t>0</a:t>
            </a:r>
          </a:p>
        </p:txBody>
      </p:sp>
      <p:pic>
        <p:nvPicPr>
          <p:cNvPr id="3" name="图片 2"/>
          <p:cNvPicPr>
            <a:picLocks noChangeAspect="1"/>
          </p:cNvPicPr>
          <p:nvPr/>
        </p:nvPicPr>
        <p:blipFill>
          <a:blip r:embed="rId10"/>
          <a:stretch>
            <a:fillRect/>
          </a:stretch>
        </p:blipFill>
        <p:spPr>
          <a:xfrm>
            <a:off x="5155565" y="3028315"/>
            <a:ext cx="2116455" cy="375285"/>
          </a:xfrm>
          <a:prstGeom prst="rect">
            <a:avLst/>
          </a:prstGeom>
        </p:spPr>
      </p:pic>
      <p:sp>
        <p:nvSpPr>
          <p:cNvPr id="5" name="灯片编号占位符 4">
            <a:extLst>
              <a:ext uri="{FF2B5EF4-FFF2-40B4-BE49-F238E27FC236}">
                <a16:creationId xmlns:a16="http://schemas.microsoft.com/office/drawing/2014/main" id="{7542F55A-6862-4A2E-8D55-F2BDE9154DF4}"/>
              </a:ext>
            </a:extLst>
          </p:cNvPr>
          <p:cNvSpPr>
            <a:spLocks noGrp="1"/>
          </p:cNvSpPr>
          <p:nvPr>
            <p:ph type="sldNum" sz="quarter" idx="12"/>
          </p:nvPr>
        </p:nvSpPr>
        <p:spPr/>
        <p:txBody>
          <a:bodyPr/>
          <a:lstStyle/>
          <a:p>
            <a:fld id="{51845F5A-061D-4825-9AE9-D7794091C6CF}" type="slidenum">
              <a:rPr lang="en-US" smtClean="0"/>
              <a:t>29</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0" name="Rectangle 19">
            <a:extLst>
              <a:ext uri="{FF2B5EF4-FFF2-40B4-BE49-F238E27FC236}">
                <a16:creationId xmlns:a16="http://schemas.microsoft.com/office/drawing/2014/main" id="{8A8E2B3D-9013-49DD-AD19-465E6B84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420F6C3-AAF3-4091-9B71-5FB534BD4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69896" y="0"/>
            <a:ext cx="6022105" cy="6858000"/>
          </a:xfrm>
          <a:custGeom>
            <a:avLst/>
            <a:gdLst>
              <a:gd name="connsiteX0" fmla="*/ 606846 w 6022105"/>
              <a:gd name="connsiteY0" fmla="*/ 0 h 6858000"/>
              <a:gd name="connsiteX1" fmla="*/ 6022105 w 6022105"/>
              <a:gd name="connsiteY1" fmla="*/ 0 h 6858000"/>
              <a:gd name="connsiteX2" fmla="*/ 6022105 w 6022105"/>
              <a:gd name="connsiteY2" fmla="*/ 6858000 h 6858000"/>
              <a:gd name="connsiteX3" fmla="*/ 0 w 6022105"/>
              <a:gd name="connsiteY3" fmla="*/ 6858000 h 6858000"/>
              <a:gd name="connsiteX4" fmla="*/ 374372 w 6022105"/>
              <a:gd name="connsiteY4" fmla="*/ 6658805 h 6858000"/>
              <a:gd name="connsiteX5" fmla="*/ 537405 w 6022105"/>
              <a:gd name="connsiteY5" fmla="*/ 6431153 h 6858000"/>
              <a:gd name="connsiteX6" fmla="*/ 594769 w 6022105"/>
              <a:gd name="connsiteY6" fmla="*/ 6367127 h 6858000"/>
              <a:gd name="connsiteX7" fmla="*/ 736668 w 6022105"/>
              <a:gd name="connsiteY7" fmla="*/ 6281757 h 6858000"/>
              <a:gd name="connsiteX8" fmla="*/ 984239 w 6022105"/>
              <a:gd name="connsiteY8" fmla="*/ 6100347 h 6858000"/>
              <a:gd name="connsiteX9" fmla="*/ 893664 w 6022105"/>
              <a:gd name="connsiteY9" fmla="*/ 6057663 h 6858000"/>
              <a:gd name="connsiteX10" fmla="*/ 631000 w 6022105"/>
              <a:gd name="connsiteY10" fmla="*/ 6167932 h 6858000"/>
              <a:gd name="connsiteX11" fmla="*/ 440793 w 6022105"/>
              <a:gd name="connsiteY11" fmla="*/ 6196388 h 6858000"/>
              <a:gd name="connsiteX12" fmla="*/ 709496 w 6022105"/>
              <a:gd name="connsiteY12" fmla="*/ 6004307 h 6858000"/>
              <a:gd name="connsiteX13" fmla="*/ 969143 w 6022105"/>
              <a:gd name="connsiteY13" fmla="*/ 5755314 h 6858000"/>
              <a:gd name="connsiteX14" fmla="*/ 769879 w 6022105"/>
              <a:gd name="connsiteY14" fmla="*/ 5801555 h 6858000"/>
              <a:gd name="connsiteX15" fmla="*/ 760822 w 6022105"/>
              <a:gd name="connsiteY15" fmla="*/ 5769542 h 6858000"/>
              <a:gd name="connsiteX16" fmla="*/ 935933 w 6022105"/>
              <a:gd name="connsiteY16" fmla="*/ 5474306 h 6858000"/>
              <a:gd name="connsiteX17" fmla="*/ 1020468 w 6022105"/>
              <a:gd name="connsiteY17" fmla="*/ 5353367 h 6858000"/>
              <a:gd name="connsiteX18" fmla="*/ 1406918 w 6022105"/>
              <a:gd name="connsiteY18" fmla="*/ 4994104 h 6858000"/>
              <a:gd name="connsiteX19" fmla="*/ 1038583 w 6022105"/>
              <a:gd name="connsiteY19" fmla="*/ 5154171 h 6858000"/>
              <a:gd name="connsiteX20" fmla="*/ 1418994 w 6022105"/>
              <a:gd name="connsiteY20" fmla="*/ 4805580 h 6858000"/>
              <a:gd name="connsiteX21" fmla="*/ 1603162 w 6022105"/>
              <a:gd name="connsiteY21" fmla="*/ 4677526 h 6858000"/>
              <a:gd name="connsiteX22" fmla="*/ 1648449 w 6022105"/>
              <a:gd name="connsiteY22" fmla="*/ 4602828 h 6858000"/>
              <a:gd name="connsiteX23" fmla="*/ 1566931 w 6022105"/>
              <a:gd name="connsiteY23" fmla="*/ 4585042 h 6858000"/>
              <a:gd name="connsiteX24" fmla="*/ 1316344 w 6022105"/>
              <a:gd name="connsiteY24" fmla="*/ 4613499 h 6858000"/>
              <a:gd name="connsiteX25" fmla="*/ 1627315 w 6022105"/>
              <a:gd name="connsiteY25" fmla="*/ 4378734 h 6858000"/>
              <a:gd name="connsiteX26" fmla="*/ 1394842 w 6022105"/>
              <a:gd name="connsiteY26" fmla="*/ 4414305 h 6858000"/>
              <a:gd name="connsiteX27" fmla="*/ 1328419 w 6022105"/>
              <a:gd name="connsiteY27" fmla="*/ 4321821 h 6858000"/>
              <a:gd name="connsiteX28" fmla="*/ 1219731 w 6022105"/>
              <a:gd name="connsiteY28" fmla="*/ 4172424 h 6858000"/>
              <a:gd name="connsiteX29" fmla="*/ 1144253 w 6022105"/>
              <a:gd name="connsiteY29" fmla="*/ 4090612 h 6858000"/>
              <a:gd name="connsiteX30" fmla="*/ 1114061 w 6022105"/>
              <a:gd name="connsiteY30" fmla="*/ 3827390 h 6858000"/>
              <a:gd name="connsiteX31" fmla="*/ 1177463 w 6022105"/>
              <a:gd name="connsiteY31" fmla="*/ 3539269 h 6858000"/>
              <a:gd name="connsiteX32" fmla="*/ 1352573 w 6022105"/>
              <a:gd name="connsiteY32" fmla="*/ 3393429 h 6858000"/>
              <a:gd name="connsiteX33" fmla="*/ 1301248 w 6022105"/>
              <a:gd name="connsiteY33" fmla="*/ 3229805 h 6858000"/>
              <a:gd name="connsiteX34" fmla="*/ 929894 w 6022105"/>
              <a:gd name="connsiteY34" fmla="*/ 3329402 h 6858000"/>
              <a:gd name="connsiteX35" fmla="*/ 1482396 w 6022105"/>
              <a:gd name="connsiteY35" fmla="*/ 2941684 h 6858000"/>
              <a:gd name="connsiteX36" fmla="*/ 1388803 w 6022105"/>
              <a:gd name="connsiteY36" fmla="*/ 2923898 h 6858000"/>
              <a:gd name="connsiteX37" fmla="*/ 1053678 w 6022105"/>
              <a:gd name="connsiteY37" fmla="*/ 2703362 h 6858000"/>
              <a:gd name="connsiteX38" fmla="*/ 1035564 w 6022105"/>
              <a:gd name="connsiteY38" fmla="*/ 2692689 h 6858000"/>
              <a:gd name="connsiteX39" fmla="*/ 978200 w 6022105"/>
              <a:gd name="connsiteY39" fmla="*/ 2553965 h 6858000"/>
              <a:gd name="connsiteX40" fmla="*/ 797052 w 6022105"/>
              <a:gd name="connsiteY40" fmla="*/ 2532623 h 6858000"/>
              <a:gd name="connsiteX41" fmla="*/ 646095 w 6022105"/>
              <a:gd name="connsiteY41" fmla="*/ 2564636 h 6858000"/>
              <a:gd name="connsiteX42" fmla="*/ 483061 w 6022105"/>
              <a:gd name="connsiteY42" fmla="*/ 2525509 h 6858000"/>
              <a:gd name="connsiteX43" fmla="*/ 338143 w 6022105"/>
              <a:gd name="connsiteY43" fmla="*/ 2543294 h 6858000"/>
              <a:gd name="connsiteX44" fmla="*/ 214358 w 6022105"/>
              <a:gd name="connsiteY44" fmla="*/ 2518395 h 6858000"/>
              <a:gd name="connsiteX45" fmla="*/ 335123 w 6022105"/>
              <a:gd name="connsiteY45" fmla="*/ 2401012 h 6858000"/>
              <a:gd name="connsiteX46" fmla="*/ 504195 w 6022105"/>
              <a:gd name="connsiteY46" fmla="*/ 2401012 h 6858000"/>
              <a:gd name="connsiteX47" fmla="*/ 624961 w 6022105"/>
              <a:gd name="connsiteY47" fmla="*/ 2326314 h 6858000"/>
              <a:gd name="connsiteX48" fmla="*/ 739688 w 6022105"/>
              <a:gd name="connsiteY48" fmla="*/ 2191146 h 6858000"/>
              <a:gd name="connsiteX49" fmla="*/ 1144253 w 6022105"/>
              <a:gd name="connsiteY49" fmla="*/ 1974165 h 6858000"/>
              <a:gd name="connsiteX50" fmla="*/ 1216712 w 6022105"/>
              <a:gd name="connsiteY50" fmla="*/ 1892353 h 6858000"/>
              <a:gd name="connsiteX51" fmla="*/ 63401 w 6022105"/>
              <a:gd name="connsiteY51" fmla="*/ 2208931 h 6858000"/>
              <a:gd name="connsiteX52" fmla="*/ 419660 w 6022105"/>
              <a:gd name="connsiteY52" fmla="*/ 2077320 h 6858000"/>
              <a:gd name="connsiteX53" fmla="*/ 178128 w 6022105"/>
              <a:gd name="connsiteY53" fmla="*/ 2102219 h 6858000"/>
              <a:gd name="connsiteX54" fmla="*/ 45286 w 6022105"/>
              <a:gd name="connsiteY54" fmla="*/ 2013292 h 6858000"/>
              <a:gd name="connsiteX55" fmla="*/ 45286 w 6022105"/>
              <a:gd name="connsiteY55" fmla="*/ 1984836 h 6858000"/>
              <a:gd name="connsiteX56" fmla="*/ 144917 w 6022105"/>
              <a:gd name="connsiteY56" fmla="*/ 1903025 h 6858000"/>
              <a:gd name="connsiteX57" fmla="*/ 202281 w 6022105"/>
              <a:gd name="connsiteY57" fmla="*/ 1849668 h 6858000"/>
              <a:gd name="connsiteX58" fmla="*/ 359276 w 6022105"/>
              <a:gd name="connsiteY58" fmla="*/ 1657587 h 6858000"/>
              <a:gd name="connsiteX59" fmla="*/ 247569 w 6022105"/>
              <a:gd name="connsiteY59" fmla="*/ 1636245 h 6858000"/>
              <a:gd name="connsiteX60" fmla="*/ 205301 w 6022105"/>
              <a:gd name="connsiteY60" fmla="*/ 1597117 h 6858000"/>
              <a:gd name="connsiteX61" fmla="*/ 235492 w 6022105"/>
              <a:gd name="connsiteY61" fmla="*/ 1540204 h 6858000"/>
              <a:gd name="connsiteX62" fmla="*/ 582694 w 6022105"/>
              <a:gd name="connsiteY62" fmla="*/ 1365909 h 6858000"/>
              <a:gd name="connsiteX63" fmla="*/ 609865 w 6022105"/>
              <a:gd name="connsiteY63" fmla="*/ 1230741 h 6858000"/>
              <a:gd name="connsiteX64" fmla="*/ 543445 w 6022105"/>
              <a:gd name="connsiteY64" fmla="*/ 1209399 h 6858000"/>
              <a:gd name="connsiteX65" fmla="*/ 467966 w 6022105"/>
              <a:gd name="connsiteY65" fmla="*/ 1220069 h 6858000"/>
              <a:gd name="connsiteX66" fmla="*/ 528348 w 6022105"/>
              <a:gd name="connsiteY66" fmla="*/ 1113358 h 6858000"/>
              <a:gd name="connsiteX67" fmla="*/ 772899 w 6022105"/>
              <a:gd name="connsiteY67" fmla="*/ 1006647 h 6858000"/>
              <a:gd name="connsiteX68" fmla="*/ 818186 w 6022105"/>
              <a:gd name="connsiteY68" fmla="*/ 949734 h 6858000"/>
              <a:gd name="connsiteX69" fmla="*/ 757803 w 6022105"/>
              <a:gd name="connsiteY69" fmla="*/ 921277 h 6858000"/>
              <a:gd name="connsiteX70" fmla="*/ 712516 w 6022105"/>
              <a:gd name="connsiteY70" fmla="*/ 910606 h 6858000"/>
              <a:gd name="connsiteX71" fmla="*/ 1648449 w 6022105"/>
              <a:gd name="connsiteY71" fmla="*/ 465975 h 6858000"/>
              <a:gd name="connsiteX72" fmla="*/ 1437109 w 6022105"/>
              <a:gd name="connsiteY72" fmla="*/ 462417 h 6858000"/>
              <a:gd name="connsiteX73" fmla="*/ 1228788 w 6022105"/>
              <a:gd name="connsiteY73" fmla="*/ 533558 h 6858000"/>
              <a:gd name="connsiteX74" fmla="*/ 1008391 w 6022105"/>
              <a:gd name="connsiteY74" fmla="*/ 522887 h 6858000"/>
              <a:gd name="connsiteX75" fmla="*/ 800071 w 6022105"/>
              <a:gd name="connsiteY75" fmla="*/ 558458 h 6858000"/>
              <a:gd name="connsiteX76" fmla="*/ 618923 w 6022105"/>
              <a:gd name="connsiteY76" fmla="*/ 558458 h 6858000"/>
              <a:gd name="connsiteX77" fmla="*/ 787995 w 6022105"/>
              <a:gd name="connsiteY77" fmla="*/ 505101 h 6858000"/>
              <a:gd name="connsiteX78" fmla="*/ 851396 w 6022105"/>
              <a:gd name="connsiteY78" fmla="*/ 416176 h 6858000"/>
              <a:gd name="connsiteX79" fmla="*/ 830263 w 6022105"/>
              <a:gd name="connsiteY79" fmla="*/ 334364 h 6858000"/>
              <a:gd name="connsiteX80" fmla="*/ 760822 w 6022105"/>
              <a:gd name="connsiteY80" fmla="*/ 359262 h 6858000"/>
              <a:gd name="connsiteX81" fmla="*/ 679305 w 6022105"/>
              <a:gd name="connsiteY81" fmla="*/ 451747 h 6858000"/>
              <a:gd name="connsiteX82" fmla="*/ 661190 w 6022105"/>
              <a:gd name="connsiteY82" fmla="*/ 394834 h 6858000"/>
              <a:gd name="connsiteX83" fmla="*/ 612884 w 6022105"/>
              <a:gd name="connsiteY83" fmla="*/ 352148 h 6858000"/>
              <a:gd name="connsiteX84" fmla="*/ 335123 w 6022105"/>
              <a:gd name="connsiteY84" fmla="*/ 373491 h 6858000"/>
              <a:gd name="connsiteX85" fmla="*/ 519291 w 6022105"/>
              <a:gd name="connsiteY85" fmla="*/ 192082 h 6858000"/>
              <a:gd name="connsiteX86" fmla="*/ 637037 w 6022105"/>
              <a:gd name="connsiteY86" fmla="*/ 163625 h 6858000"/>
              <a:gd name="connsiteX87" fmla="*/ 664209 w 6022105"/>
              <a:gd name="connsiteY87" fmla="*/ 88927 h 6858000"/>
              <a:gd name="connsiteX88" fmla="*/ 609865 w 6022105"/>
              <a:gd name="connsiteY88" fmla="*/ 71141 h 6858000"/>
              <a:gd name="connsiteX89" fmla="*/ 338143 w 6022105"/>
              <a:gd name="connsiteY89" fmla="*/ 135168 h 6858000"/>
              <a:gd name="connsiteX90" fmla="*/ 292855 w 6022105"/>
              <a:gd name="connsiteY90" fmla="*/ 110269 h 6858000"/>
              <a:gd name="connsiteX91" fmla="*/ 606846 w 6022105"/>
              <a:gd name="connsiteY9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22105" h="6858000">
                <a:moveTo>
                  <a:pt x="606846" y="0"/>
                </a:moveTo>
                <a:lnTo>
                  <a:pt x="6022105" y="0"/>
                </a:lnTo>
                <a:lnTo>
                  <a:pt x="6022105" y="6858000"/>
                </a:lnTo>
                <a:lnTo>
                  <a:pt x="0" y="6858000"/>
                </a:lnTo>
                <a:cubicBezTo>
                  <a:pt x="123784" y="6786859"/>
                  <a:pt x="241530" y="6701489"/>
                  <a:pt x="374372" y="6658805"/>
                </a:cubicBezTo>
                <a:cubicBezTo>
                  <a:pt x="464946" y="6630349"/>
                  <a:pt x="552502" y="6580550"/>
                  <a:pt x="537405" y="6431153"/>
                </a:cubicBezTo>
                <a:cubicBezTo>
                  <a:pt x="534387" y="6388469"/>
                  <a:pt x="558540" y="6356456"/>
                  <a:pt x="594769" y="6367127"/>
                </a:cubicBezTo>
                <a:cubicBezTo>
                  <a:pt x="664209" y="6388469"/>
                  <a:pt x="697421" y="6327999"/>
                  <a:pt x="736668" y="6281757"/>
                </a:cubicBezTo>
                <a:cubicBezTo>
                  <a:pt x="806109" y="6199945"/>
                  <a:pt x="872530" y="6114575"/>
                  <a:pt x="984239" y="6100347"/>
                </a:cubicBezTo>
                <a:cubicBezTo>
                  <a:pt x="963105" y="6036320"/>
                  <a:pt x="926876" y="6043434"/>
                  <a:pt x="893664" y="6057663"/>
                </a:cubicBezTo>
                <a:cubicBezTo>
                  <a:pt x="806109" y="6093234"/>
                  <a:pt x="718554" y="6132361"/>
                  <a:pt x="631000" y="6167932"/>
                </a:cubicBezTo>
                <a:cubicBezTo>
                  <a:pt x="573636" y="6189274"/>
                  <a:pt x="516273" y="6221287"/>
                  <a:pt x="440793" y="6196388"/>
                </a:cubicBezTo>
                <a:cubicBezTo>
                  <a:pt x="507214" y="6068335"/>
                  <a:pt x="618923" y="6043434"/>
                  <a:pt x="709496" y="6004307"/>
                </a:cubicBezTo>
                <a:cubicBezTo>
                  <a:pt x="821206" y="5954508"/>
                  <a:pt x="887626" y="5862025"/>
                  <a:pt x="969143" y="5755314"/>
                </a:cubicBezTo>
                <a:cubicBezTo>
                  <a:pt x="887626" y="5726858"/>
                  <a:pt x="836301" y="5805112"/>
                  <a:pt x="769879" y="5801555"/>
                </a:cubicBezTo>
                <a:cubicBezTo>
                  <a:pt x="766860" y="5790884"/>
                  <a:pt x="760822" y="5769542"/>
                  <a:pt x="760822" y="5769542"/>
                </a:cubicBezTo>
                <a:cubicBezTo>
                  <a:pt x="869512" y="5712629"/>
                  <a:pt x="917816" y="5605917"/>
                  <a:pt x="935933" y="5474306"/>
                </a:cubicBezTo>
                <a:cubicBezTo>
                  <a:pt x="941970" y="5406721"/>
                  <a:pt x="981219" y="5385379"/>
                  <a:pt x="1020468" y="5353367"/>
                </a:cubicBezTo>
                <a:cubicBezTo>
                  <a:pt x="1153310" y="5243097"/>
                  <a:pt x="1295209" y="5143500"/>
                  <a:pt x="1406918" y="4994104"/>
                </a:cubicBezTo>
                <a:cubicBezTo>
                  <a:pt x="1277095" y="5011889"/>
                  <a:pt x="1174445" y="5111487"/>
                  <a:pt x="1038583" y="5154171"/>
                </a:cubicBezTo>
                <a:cubicBezTo>
                  <a:pt x="1147271" y="4990547"/>
                  <a:pt x="1289172" y="4905177"/>
                  <a:pt x="1418994" y="4805580"/>
                </a:cubicBezTo>
                <a:cubicBezTo>
                  <a:pt x="1479378" y="4759339"/>
                  <a:pt x="1533721" y="4702425"/>
                  <a:pt x="1603162" y="4677526"/>
                </a:cubicBezTo>
                <a:cubicBezTo>
                  <a:pt x="1627315" y="4670412"/>
                  <a:pt x="1669584" y="4652628"/>
                  <a:pt x="1648449" y="4602828"/>
                </a:cubicBezTo>
                <a:cubicBezTo>
                  <a:pt x="1630334" y="4560144"/>
                  <a:pt x="1597123" y="4574373"/>
                  <a:pt x="1566931" y="4585042"/>
                </a:cubicBezTo>
                <a:cubicBezTo>
                  <a:pt x="1494473" y="4613499"/>
                  <a:pt x="1415975" y="4613499"/>
                  <a:pt x="1316344" y="4613499"/>
                </a:cubicBezTo>
                <a:cubicBezTo>
                  <a:pt x="1400879" y="4478331"/>
                  <a:pt x="1554856" y="4521016"/>
                  <a:pt x="1627315" y="4378734"/>
                </a:cubicBezTo>
                <a:cubicBezTo>
                  <a:pt x="1536741" y="4353835"/>
                  <a:pt x="1467300" y="4403633"/>
                  <a:pt x="1394842" y="4414305"/>
                </a:cubicBezTo>
                <a:cubicBezTo>
                  <a:pt x="1328419" y="4424975"/>
                  <a:pt x="1313325" y="4400076"/>
                  <a:pt x="1328419" y="4321821"/>
                </a:cubicBezTo>
                <a:cubicBezTo>
                  <a:pt x="1352573" y="4200882"/>
                  <a:pt x="1316344" y="4140411"/>
                  <a:pt x="1219731" y="4172424"/>
                </a:cubicBezTo>
                <a:cubicBezTo>
                  <a:pt x="1129157" y="4204438"/>
                  <a:pt x="1120099" y="4158196"/>
                  <a:pt x="1144253" y="4090612"/>
                </a:cubicBezTo>
                <a:cubicBezTo>
                  <a:pt x="1180482" y="3991015"/>
                  <a:pt x="1141234" y="3912759"/>
                  <a:pt x="1114061" y="3827390"/>
                </a:cubicBezTo>
                <a:cubicBezTo>
                  <a:pt x="1071793" y="3699337"/>
                  <a:pt x="1089907" y="3635309"/>
                  <a:pt x="1177463" y="3539269"/>
                </a:cubicBezTo>
                <a:cubicBezTo>
                  <a:pt x="1228788" y="3485914"/>
                  <a:pt x="1280115" y="3439672"/>
                  <a:pt x="1352573" y="3393429"/>
                </a:cubicBezTo>
                <a:cubicBezTo>
                  <a:pt x="1186520" y="3368530"/>
                  <a:pt x="1358611" y="3283162"/>
                  <a:pt x="1301248" y="3229805"/>
                </a:cubicBezTo>
                <a:cubicBezTo>
                  <a:pt x="1183502" y="3208463"/>
                  <a:pt x="1089907" y="3379202"/>
                  <a:pt x="929894" y="3329402"/>
                </a:cubicBezTo>
                <a:cubicBezTo>
                  <a:pt x="1123118" y="3183563"/>
                  <a:pt x="1340497" y="3137322"/>
                  <a:pt x="1482396" y="2941684"/>
                </a:cubicBezTo>
                <a:cubicBezTo>
                  <a:pt x="1449186" y="2899000"/>
                  <a:pt x="1415975" y="2941684"/>
                  <a:pt x="1388803" y="2923898"/>
                </a:cubicBezTo>
                <a:cubicBezTo>
                  <a:pt x="1388803" y="2913227"/>
                  <a:pt x="1071793" y="2980812"/>
                  <a:pt x="1053678" y="2703362"/>
                </a:cubicBezTo>
                <a:cubicBezTo>
                  <a:pt x="1047640" y="2703362"/>
                  <a:pt x="1041601" y="2703362"/>
                  <a:pt x="1035564" y="2692689"/>
                </a:cubicBezTo>
                <a:cubicBezTo>
                  <a:pt x="1002354" y="2653563"/>
                  <a:pt x="1032544" y="2561080"/>
                  <a:pt x="978200" y="2553965"/>
                </a:cubicBezTo>
                <a:cubicBezTo>
                  <a:pt x="917816" y="2546851"/>
                  <a:pt x="860453" y="2514837"/>
                  <a:pt x="797052" y="2532623"/>
                </a:cubicBezTo>
                <a:cubicBezTo>
                  <a:pt x="748745" y="2546851"/>
                  <a:pt x="697421" y="2564636"/>
                  <a:pt x="646095" y="2564636"/>
                </a:cubicBezTo>
                <a:cubicBezTo>
                  <a:pt x="591751" y="2564636"/>
                  <a:pt x="516273" y="2685576"/>
                  <a:pt x="483061" y="2525509"/>
                </a:cubicBezTo>
                <a:cubicBezTo>
                  <a:pt x="483061" y="2518395"/>
                  <a:pt x="389468" y="2536181"/>
                  <a:pt x="338143" y="2543294"/>
                </a:cubicBezTo>
                <a:cubicBezTo>
                  <a:pt x="295875" y="2550408"/>
                  <a:pt x="244549" y="2582422"/>
                  <a:pt x="214358" y="2518395"/>
                </a:cubicBezTo>
                <a:cubicBezTo>
                  <a:pt x="199263" y="2479267"/>
                  <a:pt x="271722" y="2408126"/>
                  <a:pt x="335123" y="2401012"/>
                </a:cubicBezTo>
                <a:cubicBezTo>
                  <a:pt x="392486" y="2393898"/>
                  <a:pt x="449850" y="2386784"/>
                  <a:pt x="504195" y="2401012"/>
                </a:cubicBezTo>
                <a:cubicBezTo>
                  <a:pt x="570616" y="2418796"/>
                  <a:pt x="606846" y="2390340"/>
                  <a:pt x="624961" y="2326314"/>
                </a:cubicBezTo>
                <a:cubicBezTo>
                  <a:pt x="646095" y="2258731"/>
                  <a:pt x="685344" y="2223159"/>
                  <a:pt x="739688" y="2191146"/>
                </a:cubicBezTo>
                <a:cubicBezTo>
                  <a:pt x="872530" y="2112891"/>
                  <a:pt x="999334" y="2020407"/>
                  <a:pt x="1144253" y="1974165"/>
                </a:cubicBezTo>
                <a:cubicBezTo>
                  <a:pt x="1171425" y="1967051"/>
                  <a:pt x="1204635" y="1952823"/>
                  <a:pt x="1216712" y="1892353"/>
                </a:cubicBezTo>
                <a:cubicBezTo>
                  <a:pt x="824224" y="1984836"/>
                  <a:pt x="467966" y="2223159"/>
                  <a:pt x="63401" y="2208931"/>
                </a:cubicBezTo>
                <a:cubicBezTo>
                  <a:pt x="172091" y="2134233"/>
                  <a:pt x="301913" y="2130676"/>
                  <a:pt x="419660" y="2077320"/>
                </a:cubicBezTo>
                <a:cubicBezTo>
                  <a:pt x="335123" y="2038192"/>
                  <a:pt x="256626" y="2080877"/>
                  <a:pt x="178128" y="2102219"/>
                </a:cubicBezTo>
                <a:cubicBezTo>
                  <a:pt x="111707" y="2120004"/>
                  <a:pt x="51324" y="2123562"/>
                  <a:pt x="45286" y="2013292"/>
                </a:cubicBezTo>
                <a:cubicBezTo>
                  <a:pt x="45286" y="2002622"/>
                  <a:pt x="45286" y="1995507"/>
                  <a:pt x="45286" y="1984836"/>
                </a:cubicBezTo>
                <a:cubicBezTo>
                  <a:pt x="69439" y="1938595"/>
                  <a:pt x="102650" y="1917252"/>
                  <a:pt x="144917" y="1903025"/>
                </a:cubicBezTo>
                <a:cubicBezTo>
                  <a:pt x="169071" y="1895910"/>
                  <a:pt x="202281" y="1881683"/>
                  <a:pt x="202281" y="1849668"/>
                </a:cubicBezTo>
                <a:cubicBezTo>
                  <a:pt x="199263" y="1728729"/>
                  <a:pt x="280779" y="1693158"/>
                  <a:pt x="359276" y="1657587"/>
                </a:cubicBezTo>
                <a:cubicBezTo>
                  <a:pt x="317008" y="1597117"/>
                  <a:pt x="280779" y="1639802"/>
                  <a:pt x="247569" y="1636245"/>
                </a:cubicBezTo>
                <a:cubicBezTo>
                  <a:pt x="226434" y="1632688"/>
                  <a:pt x="205301" y="1629132"/>
                  <a:pt x="205301" y="1597117"/>
                </a:cubicBezTo>
                <a:cubicBezTo>
                  <a:pt x="205301" y="1572219"/>
                  <a:pt x="214358" y="1540204"/>
                  <a:pt x="235492" y="1540204"/>
                </a:cubicBezTo>
                <a:cubicBezTo>
                  <a:pt x="368334" y="1536647"/>
                  <a:pt x="443813" y="1365909"/>
                  <a:pt x="582694" y="1365909"/>
                </a:cubicBezTo>
                <a:cubicBezTo>
                  <a:pt x="667229" y="1365909"/>
                  <a:pt x="540425" y="1269868"/>
                  <a:pt x="609865" y="1230741"/>
                </a:cubicBezTo>
                <a:cubicBezTo>
                  <a:pt x="624961" y="1220069"/>
                  <a:pt x="567597" y="1205842"/>
                  <a:pt x="543445" y="1209399"/>
                </a:cubicBezTo>
                <a:cubicBezTo>
                  <a:pt x="519291" y="1212955"/>
                  <a:pt x="498156" y="1237855"/>
                  <a:pt x="467966" y="1220069"/>
                </a:cubicBezTo>
                <a:cubicBezTo>
                  <a:pt x="452870" y="1156043"/>
                  <a:pt x="492119" y="1131144"/>
                  <a:pt x="528348" y="1113358"/>
                </a:cubicBezTo>
                <a:cubicBezTo>
                  <a:pt x="606846" y="1070674"/>
                  <a:pt x="685344" y="1020875"/>
                  <a:pt x="772899" y="1006647"/>
                </a:cubicBezTo>
                <a:cubicBezTo>
                  <a:pt x="803089" y="1003089"/>
                  <a:pt x="821206" y="985305"/>
                  <a:pt x="818186" y="949734"/>
                </a:cubicBezTo>
                <a:cubicBezTo>
                  <a:pt x="812148" y="903491"/>
                  <a:pt x="781956" y="917720"/>
                  <a:pt x="757803" y="921277"/>
                </a:cubicBezTo>
                <a:cubicBezTo>
                  <a:pt x="742707" y="924835"/>
                  <a:pt x="727611" y="935506"/>
                  <a:pt x="712516" y="910606"/>
                </a:cubicBezTo>
                <a:cubicBezTo>
                  <a:pt x="1065755" y="658055"/>
                  <a:pt x="1252941" y="672284"/>
                  <a:pt x="1648449" y="465975"/>
                </a:cubicBezTo>
                <a:cubicBezTo>
                  <a:pt x="1560894" y="426847"/>
                  <a:pt x="1497492" y="455303"/>
                  <a:pt x="1437109" y="462417"/>
                </a:cubicBezTo>
                <a:cubicBezTo>
                  <a:pt x="1286152" y="480203"/>
                  <a:pt x="1379746" y="512216"/>
                  <a:pt x="1228788" y="533558"/>
                </a:cubicBezTo>
                <a:cubicBezTo>
                  <a:pt x="1156328" y="544229"/>
                  <a:pt x="1089907" y="579800"/>
                  <a:pt x="1008391" y="522887"/>
                </a:cubicBezTo>
                <a:cubicBezTo>
                  <a:pt x="954047" y="483759"/>
                  <a:pt x="866492" y="526444"/>
                  <a:pt x="800071" y="558458"/>
                </a:cubicBezTo>
                <a:cubicBezTo>
                  <a:pt x="745726" y="586915"/>
                  <a:pt x="691382" y="594028"/>
                  <a:pt x="618923" y="558458"/>
                </a:cubicBezTo>
                <a:cubicBezTo>
                  <a:pt x="685344" y="537116"/>
                  <a:pt x="736668" y="519330"/>
                  <a:pt x="787995" y="505101"/>
                </a:cubicBezTo>
                <a:cubicBezTo>
                  <a:pt x="830263" y="494431"/>
                  <a:pt x="854416" y="469532"/>
                  <a:pt x="851396" y="416176"/>
                </a:cubicBezTo>
                <a:cubicBezTo>
                  <a:pt x="851396" y="387720"/>
                  <a:pt x="860453" y="348592"/>
                  <a:pt x="830263" y="334364"/>
                </a:cubicBezTo>
                <a:cubicBezTo>
                  <a:pt x="806109" y="320135"/>
                  <a:pt x="772899" y="334364"/>
                  <a:pt x="760822" y="359262"/>
                </a:cubicBezTo>
                <a:cubicBezTo>
                  <a:pt x="745726" y="405504"/>
                  <a:pt x="730631" y="448189"/>
                  <a:pt x="679305" y="451747"/>
                </a:cubicBezTo>
                <a:cubicBezTo>
                  <a:pt x="609865" y="458860"/>
                  <a:pt x="649115" y="430405"/>
                  <a:pt x="661190" y="394834"/>
                </a:cubicBezTo>
                <a:cubicBezTo>
                  <a:pt x="673267" y="355706"/>
                  <a:pt x="637037" y="345034"/>
                  <a:pt x="612884" y="352148"/>
                </a:cubicBezTo>
                <a:cubicBezTo>
                  <a:pt x="522310" y="384162"/>
                  <a:pt x="428717" y="327250"/>
                  <a:pt x="335123" y="373491"/>
                </a:cubicBezTo>
                <a:cubicBezTo>
                  <a:pt x="359276" y="259665"/>
                  <a:pt x="410603" y="209867"/>
                  <a:pt x="519291" y="192082"/>
                </a:cubicBezTo>
                <a:cubicBezTo>
                  <a:pt x="558540" y="188525"/>
                  <a:pt x="600808" y="195638"/>
                  <a:pt x="637037" y="163625"/>
                </a:cubicBezTo>
                <a:cubicBezTo>
                  <a:pt x="658172" y="145839"/>
                  <a:pt x="679305" y="124497"/>
                  <a:pt x="664209" y="88927"/>
                </a:cubicBezTo>
                <a:cubicBezTo>
                  <a:pt x="655152" y="64027"/>
                  <a:pt x="631000" y="64027"/>
                  <a:pt x="609865" y="71141"/>
                </a:cubicBezTo>
                <a:cubicBezTo>
                  <a:pt x="522310" y="110269"/>
                  <a:pt x="428717" y="120941"/>
                  <a:pt x="338143" y="135168"/>
                </a:cubicBezTo>
                <a:cubicBezTo>
                  <a:pt x="323047" y="138725"/>
                  <a:pt x="307951" y="145839"/>
                  <a:pt x="292855" y="110269"/>
                </a:cubicBezTo>
                <a:cubicBezTo>
                  <a:pt x="398525" y="78255"/>
                  <a:pt x="501176" y="35571"/>
                  <a:pt x="606846" y="0"/>
                </a:cubicBezTo>
                <a:close/>
              </a:path>
            </a:pathLst>
          </a:custGeom>
          <a:solidFill>
            <a:srgbClr val="D96C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文本框 1">
            <a:extLst>
              <a:ext uri="{FF2B5EF4-FFF2-40B4-BE49-F238E27FC236}">
                <a16:creationId xmlns:a16="http://schemas.microsoft.com/office/drawing/2014/main" id="{B741B0A0-4AD0-417C-AC27-0FF0394BF1C3}"/>
              </a:ext>
            </a:extLst>
          </p:cNvPr>
          <p:cNvSpPr txBox="1"/>
          <p:nvPr/>
        </p:nvSpPr>
        <p:spPr>
          <a:xfrm>
            <a:off x="711136" y="1674546"/>
            <a:ext cx="6107953" cy="3508908"/>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altLang="zh-CN" sz="4000" b="1" i="1" dirty="0">
                <a:latin typeface="+mj-lt"/>
                <a:ea typeface="+mj-ea"/>
                <a:cs typeface="+mj-cs"/>
              </a:rPr>
              <a:t>1 Introduction</a:t>
            </a:r>
            <a:endParaRPr lang="zh-CN" altLang="en-US" sz="4000" b="1" i="1" dirty="0">
              <a:latin typeface="+mj-lt"/>
              <a:ea typeface="+mj-ea"/>
              <a:cs typeface="+mj-cs"/>
            </a:endParaRPr>
          </a:p>
        </p:txBody>
      </p:sp>
      <p:sp>
        <p:nvSpPr>
          <p:cNvPr id="3" name="灯片编号占位符 2">
            <a:extLst>
              <a:ext uri="{FF2B5EF4-FFF2-40B4-BE49-F238E27FC236}">
                <a16:creationId xmlns:a16="http://schemas.microsoft.com/office/drawing/2014/main" id="{BA5E06B6-576A-476C-9E04-C127596CCC79}"/>
              </a:ext>
            </a:extLst>
          </p:cNvPr>
          <p:cNvSpPr>
            <a:spLocks noGrp="1"/>
          </p:cNvSpPr>
          <p:nvPr>
            <p:ph type="sldNum" sz="quarter" idx="12"/>
          </p:nvPr>
        </p:nvSpPr>
        <p:spPr/>
        <p:txBody>
          <a:bodyPr/>
          <a:lstStyle/>
          <a:p>
            <a:fld id="{51845F5A-061D-4825-9AE9-D7794091C6CF}" type="slidenum">
              <a:rPr lang="en-US" smtClean="0"/>
              <a:t>3</a:t>
            </a:fld>
            <a:endParaRPr lang="en-US"/>
          </a:p>
        </p:txBody>
      </p:sp>
    </p:spTree>
    <p:extLst>
      <p:ext uri="{BB962C8B-B14F-4D97-AF65-F5344CB8AC3E}">
        <p14:creationId xmlns:p14="http://schemas.microsoft.com/office/powerpoint/2010/main" val="155985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构造特征</a:t>
            </a:r>
          </a:p>
        </p:txBody>
      </p:sp>
      <p:sp>
        <p:nvSpPr>
          <p:cNvPr id="3" name="内容占位符 2"/>
          <p:cNvSpPr>
            <a:spLocks noGrp="1"/>
          </p:cNvSpPr>
          <p:nvPr>
            <p:ph idx="1"/>
          </p:nvPr>
        </p:nvSpPr>
        <p:spPr/>
        <p:txBody>
          <a:bodyPr/>
          <a:lstStyle/>
          <a:p>
            <a:pPr marL="0" indent="0" algn="ctr">
              <a:buNone/>
            </a:pPr>
            <a:r>
              <a:rPr lang="en-US" altLang="zh-CN">
                <a:latin typeface="Minion Pro" panose="02040503050306020203" charset="0"/>
                <a:ea typeface="等线 Light" panose="02010600030101010101" charset="-122"/>
                <a:cs typeface="Minion Pro" panose="02040503050306020203" charset="0"/>
              </a:rPr>
              <a:t>S</a:t>
            </a:r>
            <a:r>
              <a:rPr lang="en-US" altLang="zh-CN" baseline="-25000">
                <a:latin typeface="Minion Pro" panose="02040503050306020203" charset="0"/>
                <a:ea typeface="等线 Light" panose="02010600030101010101" charset="-122"/>
                <a:cs typeface="Minion Pro" panose="02040503050306020203" charset="0"/>
              </a:rPr>
              <a:t>i</a:t>
            </a:r>
            <a:r>
              <a:rPr lang="en-US" altLang="zh-CN">
                <a:latin typeface="Minion Pro" panose="02040503050306020203" charset="0"/>
                <a:ea typeface="等线 Light" panose="02010600030101010101" charset="-122"/>
                <a:cs typeface="Minion Pro" panose="02040503050306020203" charset="0"/>
              </a:rPr>
              <a:t>=[a</a:t>
            </a:r>
            <a:r>
              <a:rPr lang="en-US" altLang="zh-CN" baseline="-25000">
                <a:latin typeface="Minion Pro" panose="02040503050306020203" charset="0"/>
                <a:ea typeface="等线 Light" panose="02010600030101010101" charset="-122"/>
                <a:cs typeface="Minion Pro" panose="02040503050306020203" charset="0"/>
              </a:rPr>
              <a:t>1</a:t>
            </a:r>
            <a:r>
              <a:rPr lang="en-US" altLang="zh-CN">
                <a:latin typeface="Minion Pro" panose="02040503050306020203" charset="0"/>
                <a:ea typeface="等线 Light" panose="02010600030101010101" charset="-122"/>
                <a:cs typeface="Minion Pro" panose="02040503050306020203" charset="0"/>
              </a:rPr>
              <a:t>,</a:t>
            </a:r>
            <a:r>
              <a:rPr lang="en-US" altLang="zh-CN">
                <a:latin typeface="Minion Pro" panose="02040503050306020203" charset="0"/>
                <a:ea typeface="等线 Light" panose="02010600030101010101" charset="-122"/>
                <a:cs typeface="Minion Pro" panose="02040503050306020203" charset="0"/>
                <a:sym typeface="+mn-ea"/>
              </a:rPr>
              <a:t>a</a:t>
            </a:r>
            <a:r>
              <a:rPr lang="en-US" altLang="zh-CN" baseline="-25000">
                <a:latin typeface="Minion Pro" panose="02040503050306020203" charset="0"/>
                <a:ea typeface="等线 Light" panose="02010600030101010101" charset="-122"/>
                <a:cs typeface="Minion Pro" panose="02040503050306020203" charset="0"/>
                <a:sym typeface="+mn-ea"/>
              </a:rPr>
              <a:t>2</a:t>
            </a:r>
            <a:r>
              <a:rPr lang="en-US" altLang="zh-CN">
                <a:latin typeface="Minion Pro" panose="02040503050306020203" charset="0"/>
                <a:ea typeface="等线 Light" panose="02010600030101010101" charset="-122"/>
                <a:cs typeface="Minion Pro" panose="02040503050306020203" charset="0"/>
                <a:sym typeface="+mn-ea"/>
              </a:rPr>
              <a:t>,a</a:t>
            </a:r>
            <a:r>
              <a:rPr lang="en-US" altLang="zh-CN" baseline="-25000">
                <a:latin typeface="Minion Pro" panose="02040503050306020203" charset="0"/>
                <a:ea typeface="等线 Light" panose="02010600030101010101" charset="-122"/>
                <a:cs typeface="Minion Pro" panose="02040503050306020203" charset="0"/>
                <a:sym typeface="+mn-ea"/>
              </a:rPr>
              <a:t>3</a:t>
            </a:r>
            <a:r>
              <a:rPr lang="en-US" altLang="zh-CN">
                <a:latin typeface="Minion Pro" panose="02040503050306020203" charset="0"/>
                <a:ea typeface="等线 Light" panose="02010600030101010101" charset="-122"/>
                <a:cs typeface="Minion Pro" panose="02040503050306020203" charset="0"/>
                <a:sym typeface="+mn-ea"/>
              </a:rPr>
              <a:t>,a</a:t>
            </a:r>
            <a:r>
              <a:rPr lang="en-US" altLang="zh-CN" baseline="-25000">
                <a:latin typeface="Minion Pro" panose="02040503050306020203" charset="0"/>
                <a:ea typeface="等线 Light" panose="02010600030101010101" charset="-122"/>
                <a:cs typeface="Minion Pro" panose="02040503050306020203" charset="0"/>
                <a:sym typeface="+mn-ea"/>
              </a:rPr>
              <a:t>4</a:t>
            </a:r>
            <a:r>
              <a:rPr lang="en-US" altLang="zh-CN">
                <a:latin typeface="Minion Pro" panose="02040503050306020203" charset="0"/>
                <a:ea typeface="等线 Light" panose="02010600030101010101" charset="-122"/>
                <a:cs typeface="Minion Pro" panose="02040503050306020203" charset="0"/>
                <a:sym typeface="+mn-ea"/>
              </a:rPr>
              <a:t>,...a</a:t>
            </a:r>
            <a:r>
              <a:rPr lang="en-US" altLang="zh-CN" baseline="-25000">
                <a:latin typeface="Minion Pro" panose="02040503050306020203" charset="0"/>
                <a:ea typeface="等线 Light" panose="02010600030101010101" charset="-122"/>
                <a:cs typeface="Minion Pro" panose="02040503050306020203" charset="0"/>
                <a:sym typeface="+mn-ea"/>
              </a:rPr>
              <a:t>i</a:t>
            </a:r>
            <a:r>
              <a:rPr lang="en-US" altLang="zh-CN">
                <a:latin typeface="Minion Pro" panose="02040503050306020203" charset="0"/>
                <a:ea typeface="等线 Light" panose="02010600030101010101" charset="-122"/>
                <a:cs typeface="Minion Pro" panose="02040503050306020203" charset="0"/>
              </a:rPr>
              <a:t>]</a:t>
            </a:r>
          </a:p>
          <a:p>
            <a:pPr marL="0" indent="0" algn="ctr">
              <a:buNone/>
            </a:pPr>
            <a:endParaRPr lang="en-US" altLang="zh-CN">
              <a:latin typeface="Minion Pro" panose="02040503050306020203" charset="0"/>
              <a:ea typeface="等线 Light" panose="02010600030101010101" charset="-122"/>
              <a:cs typeface="Minion Pro" panose="02040503050306020203" charset="0"/>
            </a:endParaRPr>
          </a:p>
          <a:p>
            <a:pPr marL="0" indent="0" algn="ctr">
              <a:buNone/>
            </a:pPr>
            <a:r>
              <a:rPr lang="en-US" altLang="zh-CN">
                <a:latin typeface="Minion Pro" panose="02040503050306020203" charset="0"/>
                <a:ea typeface="等线 Light" panose="02010600030101010101" charset="-122"/>
                <a:cs typeface="Minion Pro" panose="02040503050306020203" charset="0"/>
                <a:sym typeface="+mn-ea"/>
              </a:rPr>
              <a:t>S</a:t>
            </a:r>
            <a:r>
              <a:rPr lang="en-US" altLang="zh-CN" baseline="-25000">
                <a:latin typeface="Minion Pro" panose="02040503050306020203" charset="0"/>
                <a:ea typeface="等线 Light" panose="02010600030101010101" charset="-122"/>
                <a:cs typeface="Minion Pro" panose="02040503050306020203" charset="0"/>
                <a:sym typeface="+mn-ea"/>
              </a:rPr>
              <a:t>i</a:t>
            </a:r>
            <a:r>
              <a:rPr lang="en-US" altLang="zh-CN">
                <a:latin typeface="Minion Pro" panose="02040503050306020203" charset="0"/>
                <a:ea typeface="等线 Light" panose="02010600030101010101" charset="-122"/>
                <a:cs typeface="Minion Pro" panose="02040503050306020203" charset="0"/>
                <a:sym typeface="+mn-ea"/>
              </a:rPr>
              <a:t>=[a</a:t>
            </a:r>
            <a:r>
              <a:rPr lang="en-US" altLang="zh-CN" baseline="-25000">
                <a:latin typeface="Minion Pro" panose="02040503050306020203" charset="0"/>
                <a:ea typeface="等线 Light" panose="02010600030101010101" charset="-122"/>
                <a:cs typeface="Minion Pro" panose="02040503050306020203" charset="0"/>
                <a:sym typeface="+mn-ea"/>
              </a:rPr>
              <a:t>i-2</a:t>
            </a:r>
            <a:r>
              <a:rPr lang="en-US" altLang="zh-CN">
                <a:latin typeface="Minion Pro" panose="02040503050306020203" charset="0"/>
                <a:ea typeface="等线 Light" panose="02010600030101010101" charset="-122"/>
                <a:cs typeface="Minion Pro" panose="02040503050306020203" charset="0"/>
                <a:sym typeface="+mn-ea"/>
              </a:rPr>
              <a:t>,a</a:t>
            </a:r>
            <a:r>
              <a:rPr lang="en-US" altLang="zh-CN" baseline="-25000">
                <a:latin typeface="Minion Pro" panose="02040503050306020203" charset="0"/>
                <a:ea typeface="等线 Light" panose="02010600030101010101" charset="-122"/>
                <a:cs typeface="Minion Pro" panose="02040503050306020203" charset="0"/>
                <a:sym typeface="+mn-ea"/>
              </a:rPr>
              <a:t>i-1</a:t>
            </a:r>
            <a:r>
              <a:rPr lang="en-US" altLang="zh-CN">
                <a:latin typeface="Minion Pro" panose="02040503050306020203" charset="0"/>
                <a:ea typeface="等线 Light" panose="02010600030101010101" charset="-122"/>
                <a:cs typeface="Minion Pro" panose="02040503050306020203" charset="0"/>
                <a:sym typeface="+mn-ea"/>
              </a:rPr>
              <a:t>,a</a:t>
            </a:r>
            <a:r>
              <a:rPr lang="en-US" altLang="zh-CN" baseline="-25000">
                <a:latin typeface="Minion Pro" panose="02040503050306020203" charset="0"/>
                <a:ea typeface="等线 Light" panose="02010600030101010101" charset="-122"/>
                <a:cs typeface="Minion Pro" panose="02040503050306020203" charset="0"/>
                <a:sym typeface="+mn-ea"/>
              </a:rPr>
              <a:t>i</a:t>
            </a:r>
            <a:r>
              <a:rPr lang="en-US" altLang="zh-CN">
                <a:latin typeface="Minion Pro" panose="02040503050306020203" charset="0"/>
                <a:ea typeface="等线 Light" panose="02010600030101010101" charset="-122"/>
                <a:cs typeface="Minion Pro" panose="02040503050306020203" charset="0"/>
                <a:sym typeface="+mn-ea"/>
              </a:rPr>
              <a:t>]</a:t>
            </a:r>
            <a:endParaRPr lang="en-US" altLang="zh-CN">
              <a:latin typeface="Minion Pro" panose="02040503050306020203" charset="0"/>
              <a:ea typeface="等线 Light" panose="02010600030101010101" charset="-122"/>
              <a:cs typeface="Minion Pro" panose="02040503050306020203" charset="0"/>
            </a:endParaRPr>
          </a:p>
          <a:p>
            <a:pPr marL="0" indent="0" algn="ctr">
              <a:buNone/>
            </a:pPr>
            <a:r>
              <a:rPr lang="zh-CN" altLang="en-US">
                <a:latin typeface="黑体" panose="02010609060101010101" charset="-122"/>
                <a:ea typeface="黑体" panose="02010609060101010101" charset="-122"/>
                <a:cs typeface="Minion Pro" panose="02040503050306020203" charset="0"/>
              </a:rPr>
              <a:t>仅考虑最后三个动作</a:t>
            </a:r>
          </a:p>
          <a:p>
            <a:pPr marL="457200" indent="-457200" algn="l">
              <a:buAutoNum type="arabicPeriod"/>
            </a:pPr>
            <a:r>
              <a:rPr lang="zh-CN" altLang="en-US" sz="2000">
                <a:latin typeface="黑体" panose="02010609060101010101" charset="-122"/>
                <a:ea typeface="黑体" panose="02010609060101010101" charset="-122"/>
                <a:cs typeface="Minion Pro" panose="02040503050306020203" charset="0"/>
              </a:rPr>
              <a:t>机器学习用固定的特征描述实例；</a:t>
            </a:r>
          </a:p>
          <a:p>
            <a:pPr marL="457200" indent="-457200" algn="l">
              <a:buAutoNum type="arabicPeriod"/>
            </a:pPr>
            <a:r>
              <a:rPr lang="zh-CN" altLang="en-US" sz="2000">
                <a:latin typeface="黑体" panose="02010609060101010101" charset="-122"/>
                <a:ea typeface="黑体" panose="02010609060101010101" charset="-122"/>
                <a:cs typeface="Minion Pro" panose="02040503050306020203" charset="0"/>
              </a:rPr>
              <a:t>信息数量不同可能导致部分信息丢失；</a:t>
            </a:r>
          </a:p>
          <a:p>
            <a:pPr marL="457200" indent="-457200" algn="l">
              <a:buAutoNum type="arabicPeriod"/>
            </a:pPr>
            <a:r>
              <a:rPr lang="zh-CN" altLang="en-US" sz="2000">
                <a:latin typeface="黑体" panose="02010609060101010101" charset="-122"/>
                <a:ea typeface="黑体" panose="02010609060101010101" charset="-122"/>
                <a:cs typeface="Minion Pro" panose="02040503050306020203" charset="0"/>
              </a:rPr>
              <a:t>将注意力集中在与当前环境相关性最大的特征！</a:t>
            </a:r>
          </a:p>
        </p:txBody>
      </p:sp>
      <p:sp>
        <p:nvSpPr>
          <p:cNvPr id="4" name="下箭头 3"/>
          <p:cNvSpPr/>
          <p:nvPr/>
        </p:nvSpPr>
        <p:spPr>
          <a:xfrm>
            <a:off x="6022340" y="2626360"/>
            <a:ext cx="288290" cy="6578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C6B9BFC9-FD09-47D8-8B2E-7DEE93E6219D}"/>
              </a:ext>
            </a:extLst>
          </p:cNvPr>
          <p:cNvSpPr>
            <a:spLocks noGrp="1"/>
          </p:cNvSpPr>
          <p:nvPr>
            <p:ph type="sldNum" sz="quarter" idx="12"/>
          </p:nvPr>
        </p:nvSpPr>
        <p:spPr/>
        <p:txBody>
          <a:bodyPr/>
          <a:lstStyle/>
          <a:p>
            <a:fld id="{51845F5A-061D-4825-9AE9-D7794091C6CF}" type="slidenum">
              <a:rPr lang="en-US" smtClean="0"/>
              <a:t>30</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ym typeface="+mn-ea"/>
              </a:rPr>
              <a:t>构造特征</a:t>
            </a:r>
            <a:endParaRPr kumimoji="1" lang="zh-CN" altLang="en-US" dirty="0"/>
          </a:p>
        </p:txBody>
      </p:sp>
      <p:sp>
        <p:nvSpPr>
          <p:cNvPr id="3" name="内容占位符 2"/>
          <p:cNvSpPr>
            <a:spLocks noGrp="1"/>
          </p:cNvSpPr>
          <p:nvPr>
            <p:ph idx="1"/>
          </p:nvPr>
        </p:nvSpPr>
        <p:spPr/>
        <p:txBody>
          <a:bodyPr/>
          <a:lstStyle/>
          <a:p>
            <a:pPr marL="0" indent="0">
              <a:buNone/>
            </a:pPr>
            <a:r>
              <a:rPr lang="en-US" altLang="zh-CN" dirty="0"/>
              <a:t>1. </a:t>
            </a:r>
            <a:r>
              <a:rPr lang="zh-CN" altLang="en-US" dirty="0"/>
              <a:t>SPADL特征：</a:t>
            </a:r>
          </a:p>
          <a:p>
            <a:pPr marL="0" indent="0">
              <a:buNone/>
            </a:pPr>
            <a:r>
              <a:rPr lang="zh-CN" altLang="en-US" sz="1800" dirty="0"/>
              <a:t>行动类型、结果。球员身体部位、起止时间</a:t>
            </a:r>
          </a:p>
          <a:p>
            <a:pPr marL="0" indent="0">
              <a:buNone/>
            </a:pPr>
            <a:r>
              <a:rPr lang="en-US" altLang="zh-CN" dirty="0"/>
              <a:t>2. </a:t>
            </a:r>
            <a:r>
              <a:rPr lang="zh-CN" altLang="en-US" dirty="0"/>
              <a:t>复合特征：</a:t>
            </a:r>
          </a:p>
          <a:p>
            <a:pPr marL="0" indent="0">
              <a:buNone/>
            </a:pPr>
            <a:r>
              <a:rPr lang="zh-CN" altLang="en-US" sz="1800" dirty="0"/>
              <a:t>(1)行动开始和结束位置到目标的距离和角度</a:t>
            </a:r>
          </a:p>
          <a:p>
            <a:pPr marL="0" indent="0">
              <a:buNone/>
            </a:pPr>
            <a:r>
              <a:rPr lang="zh-CN" altLang="en-US" sz="1800" dirty="0"/>
              <a:t>(2)行动期间在x和y方向所覆盖的距离</a:t>
            </a:r>
          </a:p>
          <a:p>
            <a:pPr marL="0" indent="0">
              <a:buNone/>
            </a:pPr>
            <a:r>
              <a:rPr lang="en-US" altLang="zh-CN" dirty="0"/>
              <a:t>3. </a:t>
            </a:r>
            <a:r>
              <a:rPr lang="zh-CN" altLang="en-US" dirty="0"/>
              <a:t>比赛状态</a:t>
            </a:r>
            <a:r>
              <a:rPr lang="en-US" altLang="zh-CN" dirty="0"/>
              <a:t>/</a:t>
            </a:r>
            <a:r>
              <a:rPr lang="zh-CN" altLang="en-US" dirty="0"/>
              <a:t>背景特征：</a:t>
            </a:r>
          </a:p>
          <a:p>
            <a:pPr marL="0" indent="0">
              <a:buNone/>
            </a:pPr>
            <a:r>
              <a:rPr lang="zh-CN" altLang="en-US" sz="1800" dirty="0"/>
              <a:t>(1)拥有球的团队在游戏中得分的数量</a:t>
            </a:r>
          </a:p>
          <a:p>
            <a:pPr marL="0" indent="0">
              <a:buNone/>
            </a:pPr>
            <a:r>
              <a:rPr lang="zh-CN" altLang="en-US" sz="1800" dirty="0"/>
              <a:t>(2)防守队在ai行动后在比赛中的进球数</a:t>
            </a:r>
          </a:p>
          <a:p>
            <a:pPr marL="0" indent="0">
              <a:buNone/>
            </a:pPr>
            <a:r>
              <a:rPr lang="zh-CN" altLang="en-US" sz="1800" dirty="0"/>
              <a:t>(3)行动后的目标差异</a:t>
            </a:r>
          </a:p>
        </p:txBody>
      </p:sp>
      <p:sp>
        <p:nvSpPr>
          <p:cNvPr id="4" name="灯片编号占位符 3">
            <a:extLst>
              <a:ext uri="{FF2B5EF4-FFF2-40B4-BE49-F238E27FC236}">
                <a16:creationId xmlns:a16="http://schemas.microsoft.com/office/drawing/2014/main" id="{2659BFDD-854F-426F-A631-25CFB9FBECD4}"/>
              </a:ext>
            </a:extLst>
          </p:cNvPr>
          <p:cNvSpPr>
            <a:spLocks noGrp="1"/>
          </p:cNvSpPr>
          <p:nvPr>
            <p:ph type="sldNum" sz="quarter" idx="12"/>
          </p:nvPr>
        </p:nvSpPr>
        <p:spPr/>
        <p:txBody>
          <a:bodyPr/>
          <a:lstStyle/>
          <a:p>
            <a:fld id="{51845F5A-061D-4825-9AE9-D7794091C6CF}" type="slidenum">
              <a:rPr lang="en-US" smtClean="0"/>
              <a:t>31</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0" name="Rectangle 19">
            <a:extLst>
              <a:ext uri="{FF2B5EF4-FFF2-40B4-BE49-F238E27FC236}">
                <a16:creationId xmlns:a16="http://schemas.microsoft.com/office/drawing/2014/main" id="{8A8E2B3D-9013-49DD-AD19-465E6B84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420F6C3-AAF3-4091-9B71-5FB534BD4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69896" y="0"/>
            <a:ext cx="6022105" cy="6858000"/>
          </a:xfrm>
          <a:custGeom>
            <a:avLst/>
            <a:gdLst>
              <a:gd name="connsiteX0" fmla="*/ 606846 w 6022105"/>
              <a:gd name="connsiteY0" fmla="*/ 0 h 6858000"/>
              <a:gd name="connsiteX1" fmla="*/ 6022105 w 6022105"/>
              <a:gd name="connsiteY1" fmla="*/ 0 h 6858000"/>
              <a:gd name="connsiteX2" fmla="*/ 6022105 w 6022105"/>
              <a:gd name="connsiteY2" fmla="*/ 6858000 h 6858000"/>
              <a:gd name="connsiteX3" fmla="*/ 0 w 6022105"/>
              <a:gd name="connsiteY3" fmla="*/ 6858000 h 6858000"/>
              <a:gd name="connsiteX4" fmla="*/ 374372 w 6022105"/>
              <a:gd name="connsiteY4" fmla="*/ 6658805 h 6858000"/>
              <a:gd name="connsiteX5" fmla="*/ 537405 w 6022105"/>
              <a:gd name="connsiteY5" fmla="*/ 6431153 h 6858000"/>
              <a:gd name="connsiteX6" fmla="*/ 594769 w 6022105"/>
              <a:gd name="connsiteY6" fmla="*/ 6367127 h 6858000"/>
              <a:gd name="connsiteX7" fmla="*/ 736668 w 6022105"/>
              <a:gd name="connsiteY7" fmla="*/ 6281757 h 6858000"/>
              <a:gd name="connsiteX8" fmla="*/ 984239 w 6022105"/>
              <a:gd name="connsiteY8" fmla="*/ 6100347 h 6858000"/>
              <a:gd name="connsiteX9" fmla="*/ 893664 w 6022105"/>
              <a:gd name="connsiteY9" fmla="*/ 6057663 h 6858000"/>
              <a:gd name="connsiteX10" fmla="*/ 631000 w 6022105"/>
              <a:gd name="connsiteY10" fmla="*/ 6167932 h 6858000"/>
              <a:gd name="connsiteX11" fmla="*/ 440793 w 6022105"/>
              <a:gd name="connsiteY11" fmla="*/ 6196388 h 6858000"/>
              <a:gd name="connsiteX12" fmla="*/ 709496 w 6022105"/>
              <a:gd name="connsiteY12" fmla="*/ 6004307 h 6858000"/>
              <a:gd name="connsiteX13" fmla="*/ 969143 w 6022105"/>
              <a:gd name="connsiteY13" fmla="*/ 5755314 h 6858000"/>
              <a:gd name="connsiteX14" fmla="*/ 769879 w 6022105"/>
              <a:gd name="connsiteY14" fmla="*/ 5801555 h 6858000"/>
              <a:gd name="connsiteX15" fmla="*/ 760822 w 6022105"/>
              <a:gd name="connsiteY15" fmla="*/ 5769542 h 6858000"/>
              <a:gd name="connsiteX16" fmla="*/ 935933 w 6022105"/>
              <a:gd name="connsiteY16" fmla="*/ 5474306 h 6858000"/>
              <a:gd name="connsiteX17" fmla="*/ 1020468 w 6022105"/>
              <a:gd name="connsiteY17" fmla="*/ 5353367 h 6858000"/>
              <a:gd name="connsiteX18" fmla="*/ 1406918 w 6022105"/>
              <a:gd name="connsiteY18" fmla="*/ 4994104 h 6858000"/>
              <a:gd name="connsiteX19" fmla="*/ 1038583 w 6022105"/>
              <a:gd name="connsiteY19" fmla="*/ 5154171 h 6858000"/>
              <a:gd name="connsiteX20" fmla="*/ 1418994 w 6022105"/>
              <a:gd name="connsiteY20" fmla="*/ 4805580 h 6858000"/>
              <a:gd name="connsiteX21" fmla="*/ 1603162 w 6022105"/>
              <a:gd name="connsiteY21" fmla="*/ 4677526 h 6858000"/>
              <a:gd name="connsiteX22" fmla="*/ 1648449 w 6022105"/>
              <a:gd name="connsiteY22" fmla="*/ 4602828 h 6858000"/>
              <a:gd name="connsiteX23" fmla="*/ 1566931 w 6022105"/>
              <a:gd name="connsiteY23" fmla="*/ 4585042 h 6858000"/>
              <a:gd name="connsiteX24" fmla="*/ 1316344 w 6022105"/>
              <a:gd name="connsiteY24" fmla="*/ 4613499 h 6858000"/>
              <a:gd name="connsiteX25" fmla="*/ 1627315 w 6022105"/>
              <a:gd name="connsiteY25" fmla="*/ 4378734 h 6858000"/>
              <a:gd name="connsiteX26" fmla="*/ 1394842 w 6022105"/>
              <a:gd name="connsiteY26" fmla="*/ 4414305 h 6858000"/>
              <a:gd name="connsiteX27" fmla="*/ 1328419 w 6022105"/>
              <a:gd name="connsiteY27" fmla="*/ 4321821 h 6858000"/>
              <a:gd name="connsiteX28" fmla="*/ 1219731 w 6022105"/>
              <a:gd name="connsiteY28" fmla="*/ 4172424 h 6858000"/>
              <a:gd name="connsiteX29" fmla="*/ 1144253 w 6022105"/>
              <a:gd name="connsiteY29" fmla="*/ 4090612 h 6858000"/>
              <a:gd name="connsiteX30" fmla="*/ 1114061 w 6022105"/>
              <a:gd name="connsiteY30" fmla="*/ 3827390 h 6858000"/>
              <a:gd name="connsiteX31" fmla="*/ 1177463 w 6022105"/>
              <a:gd name="connsiteY31" fmla="*/ 3539269 h 6858000"/>
              <a:gd name="connsiteX32" fmla="*/ 1352573 w 6022105"/>
              <a:gd name="connsiteY32" fmla="*/ 3393429 h 6858000"/>
              <a:gd name="connsiteX33" fmla="*/ 1301248 w 6022105"/>
              <a:gd name="connsiteY33" fmla="*/ 3229805 h 6858000"/>
              <a:gd name="connsiteX34" fmla="*/ 929894 w 6022105"/>
              <a:gd name="connsiteY34" fmla="*/ 3329402 h 6858000"/>
              <a:gd name="connsiteX35" fmla="*/ 1482396 w 6022105"/>
              <a:gd name="connsiteY35" fmla="*/ 2941684 h 6858000"/>
              <a:gd name="connsiteX36" fmla="*/ 1388803 w 6022105"/>
              <a:gd name="connsiteY36" fmla="*/ 2923898 h 6858000"/>
              <a:gd name="connsiteX37" fmla="*/ 1053678 w 6022105"/>
              <a:gd name="connsiteY37" fmla="*/ 2703362 h 6858000"/>
              <a:gd name="connsiteX38" fmla="*/ 1035564 w 6022105"/>
              <a:gd name="connsiteY38" fmla="*/ 2692689 h 6858000"/>
              <a:gd name="connsiteX39" fmla="*/ 978200 w 6022105"/>
              <a:gd name="connsiteY39" fmla="*/ 2553965 h 6858000"/>
              <a:gd name="connsiteX40" fmla="*/ 797052 w 6022105"/>
              <a:gd name="connsiteY40" fmla="*/ 2532623 h 6858000"/>
              <a:gd name="connsiteX41" fmla="*/ 646095 w 6022105"/>
              <a:gd name="connsiteY41" fmla="*/ 2564636 h 6858000"/>
              <a:gd name="connsiteX42" fmla="*/ 483061 w 6022105"/>
              <a:gd name="connsiteY42" fmla="*/ 2525509 h 6858000"/>
              <a:gd name="connsiteX43" fmla="*/ 338143 w 6022105"/>
              <a:gd name="connsiteY43" fmla="*/ 2543294 h 6858000"/>
              <a:gd name="connsiteX44" fmla="*/ 214358 w 6022105"/>
              <a:gd name="connsiteY44" fmla="*/ 2518395 h 6858000"/>
              <a:gd name="connsiteX45" fmla="*/ 335123 w 6022105"/>
              <a:gd name="connsiteY45" fmla="*/ 2401012 h 6858000"/>
              <a:gd name="connsiteX46" fmla="*/ 504195 w 6022105"/>
              <a:gd name="connsiteY46" fmla="*/ 2401012 h 6858000"/>
              <a:gd name="connsiteX47" fmla="*/ 624961 w 6022105"/>
              <a:gd name="connsiteY47" fmla="*/ 2326314 h 6858000"/>
              <a:gd name="connsiteX48" fmla="*/ 739688 w 6022105"/>
              <a:gd name="connsiteY48" fmla="*/ 2191146 h 6858000"/>
              <a:gd name="connsiteX49" fmla="*/ 1144253 w 6022105"/>
              <a:gd name="connsiteY49" fmla="*/ 1974165 h 6858000"/>
              <a:gd name="connsiteX50" fmla="*/ 1216712 w 6022105"/>
              <a:gd name="connsiteY50" fmla="*/ 1892353 h 6858000"/>
              <a:gd name="connsiteX51" fmla="*/ 63401 w 6022105"/>
              <a:gd name="connsiteY51" fmla="*/ 2208931 h 6858000"/>
              <a:gd name="connsiteX52" fmla="*/ 419660 w 6022105"/>
              <a:gd name="connsiteY52" fmla="*/ 2077320 h 6858000"/>
              <a:gd name="connsiteX53" fmla="*/ 178128 w 6022105"/>
              <a:gd name="connsiteY53" fmla="*/ 2102219 h 6858000"/>
              <a:gd name="connsiteX54" fmla="*/ 45286 w 6022105"/>
              <a:gd name="connsiteY54" fmla="*/ 2013292 h 6858000"/>
              <a:gd name="connsiteX55" fmla="*/ 45286 w 6022105"/>
              <a:gd name="connsiteY55" fmla="*/ 1984836 h 6858000"/>
              <a:gd name="connsiteX56" fmla="*/ 144917 w 6022105"/>
              <a:gd name="connsiteY56" fmla="*/ 1903025 h 6858000"/>
              <a:gd name="connsiteX57" fmla="*/ 202281 w 6022105"/>
              <a:gd name="connsiteY57" fmla="*/ 1849668 h 6858000"/>
              <a:gd name="connsiteX58" fmla="*/ 359276 w 6022105"/>
              <a:gd name="connsiteY58" fmla="*/ 1657587 h 6858000"/>
              <a:gd name="connsiteX59" fmla="*/ 247569 w 6022105"/>
              <a:gd name="connsiteY59" fmla="*/ 1636245 h 6858000"/>
              <a:gd name="connsiteX60" fmla="*/ 205301 w 6022105"/>
              <a:gd name="connsiteY60" fmla="*/ 1597117 h 6858000"/>
              <a:gd name="connsiteX61" fmla="*/ 235492 w 6022105"/>
              <a:gd name="connsiteY61" fmla="*/ 1540204 h 6858000"/>
              <a:gd name="connsiteX62" fmla="*/ 582694 w 6022105"/>
              <a:gd name="connsiteY62" fmla="*/ 1365909 h 6858000"/>
              <a:gd name="connsiteX63" fmla="*/ 609865 w 6022105"/>
              <a:gd name="connsiteY63" fmla="*/ 1230741 h 6858000"/>
              <a:gd name="connsiteX64" fmla="*/ 543445 w 6022105"/>
              <a:gd name="connsiteY64" fmla="*/ 1209399 h 6858000"/>
              <a:gd name="connsiteX65" fmla="*/ 467966 w 6022105"/>
              <a:gd name="connsiteY65" fmla="*/ 1220069 h 6858000"/>
              <a:gd name="connsiteX66" fmla="*/ 528348 w 6022105"/>
              <a:gd name="connsiteY66" fmla="*/ 1113358 h 6858000"/>
              <a:gd name="connsiteX67" fmla="*/ 772899 w 6022105"/>
              <a:gd name="connsiteY67" fmla="*/ 1006647 h 6858000"/>
              <a:gd name="connsiteX68" fmla="*/ 818186 w 6022105"/>
              <a:gd name="connsiteY68" fmla="*/ 949734 h 6858000"/>
              <a:gd name="connsiteX69" fmla="*/ 757803 w 6022105"/>
              <a:gd name="connsiteY69" fmla="*/ 921277 h 6858000"/>
              <a:gd name="connsiteX70" fmla="*/ 712516 w 6022105"/>
              <a:gd name="connsiteY70" fmla="*/ 910606 h 6858000"/>
              <a:gd name="connsiteX71" fmla="*/ 1648449 w 6022105"/>
              <a:gd name="connsiteY71" fmla="*/ 465975 h 6858000"/>
              <a:gd name="connsiteX72" fmla="*/ 1437109 w 6022105"/>
              <a:gd name="connsiteY72" fmla="*/ 462417 h 6858000"/>
              <a:gd name="connsiteX73" fmla="*/ 1228788 w 6022105"/>
              <a:gd name="connsiteY73" fmla="*/ 533558 h 6858000"/>
              <a:gd name="connsiteX74" fmla="*/ 1008391 w 6022105"/>
              <a:gd name="connsiteY74" fmla="*/ 522887 h 6858000"/>
              <a:gd name="connsiteX75" fmla="*/ 800071 w 6022105"/>
              <a:gd name="connsiteY75" fmla="*/ 558458 h 6858000"/>
              <a:gd name="connsiteX76" fmla="*/ 618923 w 6022105"/>
              <a:gd name="connsiteY76" fmla="*/ 558458 h 6858000"/>
              <a:gd name="connsiteX77" fmla="*/ 787995 w 6022105"/>
              <a:gd name="connsiteY77" fmla="*/ 505101 h 6858000"/>
              <a:gd name="connsiteX78" fmla="*/ 851396 w 6022105"/>
              <a:gd name="connsiteY78" fmla="*/ 416176 h 6858000"/>
              <a:gd name="connsiteX79" fmla="*/ 830263 w 6022105"/>
              <a:gd name="connsiteY79" fmla="*/ 334364 h 6858000"/>
              <a:gd name="connsiteX80" fmla="*/ 760822 w 6022105"/>
              <a:gd name="connsiteY80" fmla="*/ 359262 h 6858000"/>
              <a:gd name="connsiteX81" fmla="*/ 679305 w 6022105"/>
              <a:gd name="connsiteY81" fmla="*/ 451747 h 6858000"/>
              <a:gd name="connsiteX82" fmla="*/ 661190 w 6022105"/>
              <a:gd name="connsiteY82" fmla="*/ 394834 h 6858000"/>
              <a:gd name="connsiteX83" fmla="*/ 612884 w 6022105"/>
              <a:gd name="connsiteY83" fmla="*/ 352148 h 6858000"/>
              <a:gd name="connsiteX84" fmla="*/ 335123 w 6022105"/>
              <a:gd name="connsiteY84" fmla="*/ 373491 h 6858000"/>
              <a:gd name="connsiteX85" fmla="*/ 519291 w 6022105"/>
              <a:gd name="connsiteY85" fmla="*/ 192082 h 6858000"/>
              <a:gd name="connsiteX86" fmla="*/ 637037 w 6022105"/>
              <a:gd name="connsiteY86" fmla="*/ 163625 h 6858000"/>
              <a:gd name="connsiteX87" fmla="*/ 664209 w 6022105"/>
              <a:gd name="connsiteY87" fmla="*/ 88927 h 6858000"/>
              <a:gd name="connsiteX88" fmla="*/ 609865 w 6022105"/>
              <a:gd name="connsiteY88" fmla="*/ 71141 h 6858000"/>
              <a:gd name="connsiteX89" fmla="*/ 338143 w 6022105"/>
              <a:gd name="connsiteY89" fmla="*/ 135168 h 6858000"/>
              <a:gd name="connsiteX90" fmla="*/ 292855 w 6022105"/>
              <a:gd name="connsiteY90" fmla="*/ 110269 h 6858000"/>
              <a:gd name="connsiteX91" fmla="*/ 606846 w 6022105"/>
              <a:gd name="connsiteY9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22105" h="6858000">
                <a:moveTo>
                  <a:pt x="606846" y="0"/>
                </a:moveTo>
                <a:lnTo>
                  <a:pt x="6022105" y="0"/>
                </a:lnTo>
                <a:lnTo>
                  <a:pt x="6022105" y="6858000"/>
                </a:lnTo>
                <a:lnTo>
                  <a:pt x="0" y="6858000"/>
                </a:lnTo>
                <a:cubicBezTo>
                  <a:pt x="123784" y="6786859"/>
                  <a:pt x="241530" y="6701489"/>
                  <a:pt x="374372" y="6658805"/>
                </a:cubicBezTo>
                <a:cubicBezTo>
                  <a:pt x="464946" y="6630349"/>
                  <a:pt x="552502" y="6580550"/>
                  <a:pt x="537405" y="6431153"/>
                </a:cubicBezTo>
                <a:cubicBezTo>
                  <a:pt x="534387" y="6388469"/>
                  <a:pt x="558540" y="6356456"/>
                  <a:pt x="594769" y="6367127"/>
                </a:cubicBezTo>
                <a:cubicBezTo>
                  <a:pt x="664209" y="6388469"/>
                  <a:pt x="697421" y="6327999"/>
                  <a:pt x="736668" y="6281757"/>
                </a:cubicBezTo>
                <a:cubicBezTo>
                  <a:pt x="806109" y="6199945"/>
                  <a:pt x="872530" y="6114575"/>
                  <a:pt x="984239" y="6100347"/>
                </a:cubicBezTo>
                <a:cubicBezTo>
                  <a:pt x="963105" y="6036320"/>
                  <a:pt x="926876" y="6043434"/>
                  <a:pt x="893664" y="6057663"/>
                </a:cubicBezTo>
                <a:cubicBezTo>
                  <a:pt x="806109" y="6093234"/>
                  <a:pt x="718554" y="6132361"/>
                  <a:pt x="631000" y="6167932"/>
                </a:cubicBezTo>
                <a:cubicBezTo>
                  <a:pt x="573636" y="6189274"/>
                  <a:pt x="516273" y="6221287"/>
                  <a:pt x="440793" y="6196388"/>
                </a:cubicBezTo>
                <a:cubicBezTo>
                  <a:pt x="507214" y="6068335"/>
                  <a:pt x="618923" y="6043434"/>
                  <a:pt x="709496" y="6004307"/>
                </a:cubicBezTo>
                <a:cubicBezTo>
                  <a:pt x="821206" y="5954508"/>
                  <a:pt x="887626" y="5862025"/>
                  <a:pt x="969143" y="5755314"/>
                </a:cubicBezTo>
                <a:cubicBezTo>
                  <a:pt x="887626" y="5726858"/>
                  <a:pt x="836301" y="5805112"/>
                  <a:pt x="769879" y="5801555"/>
                </a:cubicBezTo>
                <a:cubicBezTo>
                  <a:pt x="766860" y="5790884"/>
                  <a:pt x="760822" y="5769542"/>
                  <a:pt x="760822" y="5769542"/>
                </a:cubicBezTo>
                <a:cubicBezTo>
                  <a:pt x="869512" y="5712629"/>
                  <a:pt x="917816" y="5605917"/>
                  <a:pt x="935933" y="5474306"/>
                </a:cubicBezTo>
                <a:cubicBezTo>
                  <a:pt x="941970" y="5406721"/>
                  <a:pt x="981219" y="5385379"/>
                  <a:pt x="1020468" y="5353367"/>
                </a:cubicBezTo>
                <a:cubicBezTo>
                  <a:pt x="1153310" y="5243097"/>
                  <a:pt x="1295209" y="5143500"/>
                  <a:pt x="1406918" y="4994104"/>
                </a:cubicBezTo>
                <a:cubicBezTo>
                  <a:pt x="1277095" y="5011889"/>
                  <a:pt x="1174445" y="5111487"/>
                  <a:pt x="1038583" y="5154171"/>
                </a:cubicBezTo>
                <a:cubicBezTo>
                  <a:pt x="1147271" y="4990547"/>
                  <a:pt x="1289172" y="4905177"/>
                  <a:pt x="1418994" y="4805580"/>
                </a:cubicBezTo>
                <a:cubicBezTo>
                  <a:pt x="1479378" y="4759339"/>
                  <a:pt x="1533721" y="4702425"/>
                  <a:pt x="1603162" y="4677526"/>
                </a:cubicBezTo>
                <a:cubicBezTo>
                  <a:pt x="1627315" y="4670412"/>
                  <a:pt x="1669584" y="4652628"/>
                  <a:pt x="1648449" y="4602828"/>
                </a:cubicBezTo>
                <a:cubicBezTo>
                  <a:pt x="1630334" y="4560144"/>
                  <a:pt x="1597123" y="4574373"/>
                  <a:pt x="1566931" y="4585042"/>
                </a:cubicBezTo>
                <a:cubicBezTo>
                  <a:pt x="1494473" y="4613499"/>
                  <a:pt x="1415975" y="4613499"/>
                  <a:pt x="1316344" y="4613499"/>
                </a:cubicBezTo>
                <a:cubicBezTo>
                  <a:pt x="1400879" y="4478331"/>
                  <a:pt x="1554856" y="4521016"/>
                  <a:pt x="1627315" y="4378734"/>
                </a:cubicBezTo>
                <a:cubicBezTo>
                  <a:pt x="1536741" y="4353835"/>
                  <a:pt x="1467300" y="4403633"/>
                  <a:pt x="1394842" y="4414305"/>
                </a:cubicBezTo>
                <a:cubicBezTo>
                  <a:pt x="1328419" y="4424975"/>
                  <a:pt x="1313325" y="4400076"/>
                  <a:pt x="1328419" y="4321821"/>
                </a:cubicBezTo>
                <a:cubicBezTo>
                  <a:pt x="1352573" y="4200882"/>
                  <a:pt x="1316344" y="4140411"/>
                  <a:pt x="1219731" y="4172424"/>
                </a:cubicBezTo>
                <a:cubicBezTo>
                  <a:pt x="1129157" y="4204438"/>
                  <a:pt x="1120099" y="4158196"/>
                  <a:pt x="1144253" y="4090612"/>
                </a:cubicBezTo>
                <a:cubicBezTo>
                  <a:pt x="1180482" y="3991015"/>
                  <a:pt x="1141234" y="3912759"/>
                  <a:pt x="1114061" y="3827390"/>
                </a:cubicBezTo>
                <a:cubicBezTo>
                  <a:pt x="1071793" y="3699337"/>
                  <a:pt x="1089907" y="3635309"/>
                  <a:pt x="1177463" y="3539269"/>
                </a:cubicBezTo>
                <a:cubicBezTo>
                  <a:pt x="1228788" y="3485914"/>
                  <a:pt x="1280115" y="3439672"/>
                  <a:pt x="1352573" y="3393429"/>
                </a:cubicBezTo>
                <a:cubicBezTo>
                  <a:pt x="1186520" y="3368530"/>
                  <a:pt x="1358611" y="3283162"/>
                  <a:pt x="1301248" y="3229805"/>
                </a:cubicBezTo>
                <a:cubicBezTo>
                  <a:pt x="1183502" y="3208463"/>
                  <a:pt x="1089907" y="3379202"/>
                  <a:pt x="929894" y="3329402"/>
                </a:cubicBezTo>
                <a:cubicBezTo>
                  <a:pt x="1123118" y="3183563"/>
                  <a:pt x="1340497" y="3137322"/>
                  <a:pt x="1482396" y="2941684"/>
                </a:cubicBezTo>
                <a:cubicBezTo>
                  <a:pt x="1449186" y="2899000"/>
                  <a:pt x="1415975" y="2941684"/>
                  <a:pt x="1388803" y="2923898"/>
                </a:cubicBezTo>
                <a:cubicBezTo>
                  <a:pt x="1388803" y="2913227"/>
                  <a:pt x="1071793" y="2980812"/>
                  <a:pt x="1053678" y="2703362"/>
                </a:cubicBezTo>
                <a:cubicBezTo>
                  <a:pt x="1047640" y="2703362"/>
                  <a:pt x="1041601" y="2703362"/>
                  <a:pt x="1035564" y="2692689"/>
                </a:cubicBezTo>
                <a:cubicBezTo>
                  <a:pt x="1002354" y="2653563"/>
                  <a:pt x="1032544" y="2561080"/>
                  <a:pt x="978200" y="2553965"/>
                </a:cubicBezTo>
                <a:cubicBezTo>
                  <a:pt x="917816" y="2546851"/>
                  <a:pt x="860453" y="2514837"/>
                  <a:pt x="797052" y="2532623"/>
                </a:cubicBezTo>
                <a:cubicBezTo>
                  <a:pt x="748745" y="2546851"/>
                  <a:pt x="697421" y="2564636"/>
                  <a:pt x="646095" y="2564636"/>
                </a:cubicBezTo>
                <a:cubicBezTo>
                  <a:pt x="591751" y="2564636"/>
                  <a:pt x="516273" y="2685576"/>
                  <a:pt x="483061" y="2525509"/>
                </a:cubicBezTo>
                <a:cubicBezTo>
                  <a:pt x="483061" y="2518395"/>
                  <a:pt x="389468" y="2536181"/>
                  <a:pt x="338143" y="2543294"/>
                </a:cubicBezTo>
                <a:cubicBezTo>
                  <a:pt x="295875" y="2550408"/>
                  <a:pt x="244549" y="2582422"/>
                  <a:pt x="214358" y="2518395"/>
                </a:cubicBezTo>
                <a:cubicBezTo>
                  <a:pt x="199263" y="2479267"/>
                  <a:pt x="271722" y="2408126"/>
                  <a:pt x="335123" y="2401012"/>
                </a:cubicBezTo>
                <a:cubicBezTo>
                  <a:pt x="392486" y="2393898"/>
                  <a:pt x="449850" y="2386784"/>
                  <a:pt x="504195" y="2401012"/>
                </a:cubicBezTo>
                <a:cubicBezTo>
                  <a:pt x="570616" y="2418796"/>
                  <a:pt x="606846" y="2390340"/>
                  <a:pt x="624961" y="2326314"/>
                </a:cubicBezTo>
                <a:cubicBezTo>
                  <a:pt x="646095" y="2258731"/>
                  <a:pt x="685344" y="2223159"/>
                  <a:pt x="739688" y="2191146"/>
                </a:cubicBezTo>
                <a:cubicBezTo>
                  <a:pt x="872530" y="2112891"/>
                  <a:pt x="999334" y="2020407"/>
                  <a:pt x="1144253" y="1974165"/>
                </a:cubicBezTo>
                <a:cubicBezTo>
                  <a:pt x="1171425" y="1967051"/>
                  <a:pt x="1204635" y="1952823"/>
                  <a:pt x="1216712" y="1892353"/>
                </a:cubicBezTo>
                <a:cubicBezTo>
                  <a:pt x="824224" y="1984836"/>
                  <a:pt x="467966" y="2223159"/>
                  <a:pt x="63401" y="2208931"/>
                </a:cubicBezTo>
                <a:cubicBezTo>
                  <a:pt x="172091" y="2134233"/>
                  <a:pt x="301913" y="2130676"/>
                  <a:pt x="419660" y="2077320"/>
                </a:cubicBezTo>
                <a:cubicBezTo>
                  <a:pt x="335123" y="2038192"/>
                  <a:pt x="256626" y="2080877"/>
                  <a:pt x="178128" y="2102219"/>
                </a:cubicBezTo>
                <a:cubicBezTo>
                  <a:pt x="111707" y="2120004"/>
                  <a:pt x="51324" y="2123562"/>
                  <a:pt x="45286" y="2013292"/>
                </a:cubicBezTo>
                <a:cubicBezTo>
                  <a:pt x="45286" y="2002622"/>
                  <a:pt x="45286" y="1995507"/>
                  <a:pt x="45286" y="1984836"/>
                </a:cubicBezTo>
                <a:cubicBezTo>
                  <a:pt x="69439" y="1938595"/>
                  <a:pt x="102650" y="1917252"/>
                  <a:pt x="144917" y="1903025"/>
                </a:cubicBezTo>
                <a:cubicBezTo>
                  <a:pt x="169071" y="1895910"/>
                  <a:pt x="202281" y="1881683"/>
                  <a:pt x="202281" y="1849668"/>
                </a:cubicBezTo>
                <a:cubicBezTo>
                  <a:pt x="199263" y="1728729"/>
                  <a:pt x="280779" y="1693158"/>
                  <a:pt x="359276" y="1657587"/>
                </a:cubicBezTo>
                <a:cubicBezTo>
                  <a:pt x="317008" y="1597117"/>
                  <a:pt x="280779" y="1639802"/>
                  <a:pt x="247569" y="1636245"/>
                </a:cubicBezTo>
                <a:cubicBezTo>
                  <a:pt x="226434" y="1632688"/>
                  <a:pt x="205301" y="1629132"/>
                  <a:pt x="205301" y="1597117"/>
                </a:cubicBezTo>
                <a:cubicBezTo>
                  <a:pt x="205301" y="1572219"/>
                  <a:pt x="214358" y="1540204"/>
                  <a:pt x="235492" y="1540204"/>
                </a:cubicBezTo>
                <a:cubicBezTo>
                  <a:pt x="368334" y="1536647"/>
                  <a:pt x="443813" y="1365909"/>
                  <a:pt x="582694" y="1365909"/>
                </a:cubicBezTo>
                <a:cubicBezTo>
                  <a:pt x="667229" y="1365909"/>
                  <a:pt x="540425" y="1269868"/>
                  <a:pt x="609865" y="1230741"/>
                </a:cubicBezTo>
                <a:cubicBezTo>
                  <a:pt x="624961" y="1220069"/>
                  <a:pt x="567597" y="1205842"/>
                  <a:pt x="543445" y="1209399"/>
                </a:cubicBezTo>
                <a:cubicBezTo>
                  <a:pt x="519291" y="1212955"/>
                  <a:pt x="498156" y="1237855"/>
                  <a:pt x="467966" y="1220069"/>
                </a:cubicBezTo>
                <a:cubicBezTo>
                  <a:pt x="452870" y="1156043"/>
                  <a:pt x="492119" y="1131144"/>
                  <a:pt x="528348" y="1113358"/>
                </a:cubicBezTo>
                <a:cubicBezTo>
                  <a:pt x="606846" y="1070674"/>
                  <a:pt x="685344" y="1020875"/>
                  <a:pt x="772899" y="1006647"/>
                </a:cubicBezTo>
                <a:cubicBezTo>
                  <a:pt x="803089" y="1003089"/>
                  <a:pt x="821206" y="985305"/>
                  <a:pt x="818186" y="949734"/>
                </a:cubicBezTo>
                <a:cubicBezTo>
                  <a:pt x="812148" y="903491"/>
                  <a:pt x="781956" y="917720"/>
                  <a:pt x="757803" y="921277"/>
                </a:cubicBezTo>
                <a:cubicBezTo>
                  <a:pt x="742707" y="924835"/>
                  <a:pt x="727611" y="935506"/>
                  <a:pt x="712516" y="910606"/>
                </a:cubicBezTo>
                <a:cubicBezTo>
                  <a:pt x="1065755" y="658055"/>
                  <a:pt x="1252941" y="672284"/>
                  <a:pt x="1648449" y="465975"/>
                </a:cubicBezTo>
                <a:cubicBezTo>
                  <a:pt x="1560894" y="426847"/>
                  <a:pt x="1497492" y="455303"/>
                  <a:pt x="1437109" y="462417"/>
                </a:cubicBezTo>
                <a:cubicBezTo>
                  <a:pt x="1286152" y="480203"/>
                  <a:pt x="1379746" y="512216"/>
                  <a:pt x="1228788" y="533558"/>
                </a:cubicBezTo>
                <a:cubicBezTo>
                  <a:pt x="1156328" y="544229"/>
                  <a:pt x="1089907" y="579800"/>
                  <a:pt x="1008391" y="522887"/>
                </a:cubicBezTo>
                <a:cubicBezTo>
                  <a:pt x="954047" y="483759"/>
                  <a:pt x="866492" y="526444"/>
                  <a:pt x="800071" y="558458"/>
                </a:cubicBezTo>
                <a:cubicBezTo>
                  <a:pt x="745726" y="586915"/>
                  <a:pt x="691382" y="594028"/>
                  <a:pt x="618923" y="558458"/>
                </a:cubicBezTo>
                <a:cubicBezTo>
                  <a:pt x="685344" y="537116"/>
                  <a:pt x="736668" y="519330"/>
                  <a:pt x="787995" y="505101"/>
                </a:cubicBezTo>
                <a:cubicBezTo>
                  <a:pt x="830263" y="494431"/>
                  <a:pt x="854416" y="469532"/>
                  <a:pt x="851396" y="416176"/>
                </a:cubicBezTo>
                <a:cubicBezTo>
                  <a:pt x="851396" y="387720"/>
                  <a:pt x="860453" y="348592"/>
                  <a:pt x="830263" y="334364"/>
                </a:cubicBezTo>
                <a:cubicBezTo>
                  <a:pt x="806109" y="320135"/>
                  <a:pt x="772899" y="334364"/>
                  <a:pt x="760822" y="359262"/>
                </a:cubicBezTo>
                <a:cubicBezTo>
                  <a:pt x="745726" y="405504"/>
                  <a:pt x="730631" y="448189"/>
                  <a:pt x="679305" y="451747"/>
                </a:cubicBezTo>
                <a:cubicBezTo>
                  <a:pt x="609865" y="458860"/>
                  <a:pt x="649115" y="430405"/>
                  <a:pt x="661190" y="394834"/>
                </a:cubicBezTo>
                <a:cubicBezTo>
                  <a:pt x="673267" y="355706"/>
                  <a:pt x="637037" y="345034"/>
                  <a:pt x="612884" y="352148"/>
                </a:cubicBezTo>
                <a:cubicBezTo>
                  <a:pt x="522310" y="384162"/>
                  <a:pt x="428717" y="327250"/>
                  <a:pt x="335123" y="373491"/>
                </a:cubicBezTo>
                <a:cubicBezTo>
                  <a:pt x="359276" y="259665"/>
                  <a:pt x="410603" y="209867"/>
                  <a:pt x="519291" y="192082"/>
                </a:cubicBezTo>
                <a:cubicBezTo>
                  <a:pt x="558540" y="188525"/>
                  <a:pt x="600808" y="195638"/>
                  <a:pt x="637037" y="163625"/>
                </a:cubicBezTo>
                <a:cubicBezTo>
                  <a:pt x="658172" y="145839"/>
                  <a:pt x="679305" y="124497"/>
                  <a:pt x="664209" y="88927"/>
                </a:cubicBezTo>
                <a:cubicBezTo>
                  <a:pt x="655152" y="64027"/>
                  <a:pt x="631000" y="64027"/>
                  <a:pt x="609865" y="71141"/>
                </a:cubicBezTo>
                <a:cubicBezTo>
                  <a:pt x="522310" y="110269"/>
                  <a:pt x="428717" y="120941"/>
                  <a:pt x="338143" y="135168"/>
                </a:cubicBezTo>
                <a:cubicBezTo>
                  <a:pt x="323047" y="138725"/>
                  <a:pt x="307951" y="145839"/>
                  <a:pt x="292855" y="110269"/>
                </a:cubicBezTo>
                <a:cubicBezTo>
                  <a:pt x="398525" y="78255"/>
                  <a:pt x="501176" y="35571"/>
                  <a:pt x="606846" y="0"/>
                </a:cubicBezTo>
                <a:close/>
              </a:path>
            </a:pathLst>
          </a:custGeom>
          <a:solidFill>
            <a:srgbClr val="D96C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文本框 1">
            <a:extLst>
              <a:ext uri="{FF2B5EF4-FFF2-40B4-BE49-F238E27FC236}">
                <a16:creationId xmlns:a16="http://schemas.microsoft.com/office/drawing/2014/main" id="{B741B0A0-4AD0-417C-AC27-0FF0394BF1C3}"/>
              </a:ext>
            </a:extLst>
          </p:cNvPr>
          <p:cNvSpPr txBox="1"/>
          <p:nvPr/>
        </p:nvSpPr>
        <p:spPr>
          <a:xfrm>
            <a:off x="934873" y="1674546"/>
            <a:ext cx="5594224" cy="3508908"/>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altLang="zh-CN" sz="4800" b="1" i="1" dirty="0">
                <a:latin typeface="+mj-lt"/>
                <a:ea typeface="+mj-ea"/>
                <a:cs typeface="+mj-cs"/>
              </a:rPr>
              <a:t>5 Experiments</a:t>
            </a:r>
            <a:endParaRPr lang="zh-CN" altLang="en-US" sz="4800" b="1" i="1" dirty="0">
              <a:latin typeface="+mj-lt"/>
              <a:ea typeface="+mj-ea"/>
              <a:cs typeface="+mj-cs"/>
            </a:endParaRPr>
          </a:p>
        </p:txBody>
      </p:sp>
      <p:sp>
        <p:nvSpPr>
          <p:cNvPr id="3" name="灯片编号占位符 2">
            <a:extLst>
              <a:ext uri="{FF2B5EF4-FFF2-40B4-BE49-F238E27FC236}">
                <a16:creationId xmlns:a16="http://schemas.microsoft.com/office/drawing/2014/main" id="{0C3F68AC-4573-4BA2-B83E-8166CAB08D59}"/>
              </a:ext>
            </a:extLst>
          </p:cNvPr>
          <p:cNvSpPr>
            <a:spLocks noGrp="1"/>
          </p:cNvSpPr>
          <p:nvPr>
            <p:ph type="sldNum" sz="quarter" idx="12"/>
          </p:nvPr>
        </p:nvSpPr>
        <p:spPr/>
        <p:txBody>
          <a:bodyPr/>
          <a:lstStyle/>
          <a:p>
            <a:fld id="{51845F5A-061D-4825-9AE9-D7794091C6CF}" type="slidenum">
              <a:rPr lang="en-US" smtClean="0"/>
              <a:t>32</a:t>
            </a:fld>
            <a:endParaRPr lang="en-US"/>
          </a:p>
        </p:txBody>
      </p:sp>
    </p:spTree>
    <p:extLst>
      <p:ext uri="{BB962C8B-B14F-4D97-AF65-F5344CB8AC3E}">
        <p14:creationId xmlns:p14="http://schemas.microsoft.com/office/powerpoint/2010/main" val="1748850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6558E6-8A31-46F6-9441-5470F5E93382}"/>
              </a:ext>
            </a:extLst>
          </p:cNvPr>
          <p:cNvSpPr>
            <a:spLocks noGrp="1"/>
          </p:cNvSpPr>
          <p:nvPr>
            <p:ph type="title"/>
          </p:nvPr>
        </p:nvSpPr>
        <p:spPr/>
        <p:txBody>
          <a:bodyPr/>
          <a:lstStyle/>
          <a:p>
            <a:r>
              <a:rPr lang="en-US" altLang="zh-CN" b="1" dirty="0">
                <a:latin typeface="+mj-ea"/>
              </a:rPr>
              <a:t>5  </a:t>
            </a:r>
            <a:r>
              <a:rPr lang="zh-CN" altLang="en-US" b="1" dirty="0">
                <a:latin typeface="+mj-ea"/>
              </a:rPr>
              <a:t>实验</a:t>
            </a:r>
          </a:p>
        </p:txBody>
      </p:sp>
      <p:sp>
        <p:nvSpPr>
          <p:cNvPr id="3" name="内容占位符 2">
            <a:extLst>
              <a:ext uri="{FF2B5EF4-FFF2-40B4-BE49-F238E27FC236}">
                <a16:creationId xmlns:a16="http://schemas.microsoft.com/office/drawing/2014/main" id="{98426885-C2C2-43D9-936F-FAD62FE5FF59}"/>
              </a:ext>
            </a:extLst>
          </p:cNvPr>
          <p:cNvSpPr>
            <a:spLocks noGrp="1"/>
          </p:cNvSpPr>
          <p:nvPr>
            <p:ph idx="1"/>
          </p:nvPr>
        </p:nvSpPr>
        <p:spPr/>
        <p:txBody>
          <a:bodyPr/>
          <a:lstStyle/>
          <a:p>
            <a:r>
              <a:rPr lang="zh-CN" altLang="en-US" b="0" i="0" dirty="0">
                <a:solidFill>
                  <a:srgbClr val="333333"/>
                </a:solidFill>
                <a:effectLst/>
                <a:latin typeface="Arial" panose="020B0604020202020204" pitchFamily="34" charset="0"/>
              </a:rPr>
              <a:t>英国、西班牙、德国、意大利、法国、荷兰和比利时的顶级联赛</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endParaRPr lang="en-US" altLang="zh-CN" dirty="0">
              <a:solidFill>
                <a:srgbClr val="333333"/>
              </a:solidFill>
              <a:latin typeface="Arial" panose="020B0604020202020204" pitchFamily="34" charset="0"/>
            </a:endParaRPr>
          </a:p>
          <a:p>
            <a:r>
              <a:rPr lang="zh-CN" altLang="en-US" b="0" i="0" dirty="0">
                <a:solidFill>
                  <a:srgbClr val="333333"/>
                </a:solidFill>
                <a:effectLst/>
                <a:latin typeface="Arial" panose="020B0604020202020204" pitchFamily="34" charset="0"/>
              </a:rPr>
              <a:t>将</a:t>
            </a:r>
            <a:r>
              <a:rPr lang="en-US" altLang="zh-CN" b="0" i="0" dirty="0">
                <a:solidFill>
                  <a:srgbClr val="333333"/>
                </a:solidFill>
                <a:effectLst/>
                <a:latin typeface="Arial" panose="020B0604020202020204" pitchFamily="34" charset="0"/>
              </a:rPr>
              <a:t>VAEP</a:t>
            </a:r>
            <a:r>
              <a:rPr lang="zh-CN" altLang="en-US" b="0" i="0" dirty="0">
                <a:solidFill>
                  <a:srgbClr val="333333"/>
                </a:solidFill>
                <a:effectLst/>
                <a:latin typeface="Arial" panose="020B0604020202020204" pitchFamily="34" charset="0"/>
              </a:rPr>
              <a:t>框架应用于</a:t>
            </a:r>
            <a:endParaRPr lang="en-US" altLang="zh-CN" b="0" i="0" dirty="0">
              <a:solidFill>
                <a:srgbClr val="333333"/>
              </a:solidFill>
              <a:effectLst/>
              <a:latin typeface="Arial" panose="020B0604020202020204" pitchFamily="34" charset="0"/>
            </a:endParaRPr>
          </a:p>
          <a:p>
            <a:pPr lvl="1"/>
            <a:r>
              <a:rPr lang="en-US" altLang="zh-CN" b="0" i="0" dirty="0">
                <a:solidFill>
                  <a:srgbClr val="333333"/>
                </a:solidFill>
                <a:effectLst/>
                <a:latin typeface="Arial" panose="020B0604020202020204" pitchFamily="34" charset="0"/>
              </a:rPr>
              <a:t>2012/2013</a:t>
            </a:r>
            <a:r>
              <a:rPr lang="zh-CN" altLang="en-US" b="0" i="0" dirty="0">
                <a:solidFill>
                  <a:srgbClr val="333333"/>
                </a:solidFill>
                <a:effectLst/>
                <a:latin typeface="Arial" panose="020B0604020202020204" pitchFamily="34" charset="0"/>
              </a:rPr>
              <a:t>至</a:t>
            </a:r>
            <a:r>
              <a:rPr lang="en-US" altLang="zh-CN" b="0" i="0" dirty="0">
                <a:solidFill>
                  <a:srgbClr val="333333"/>
                </a:solidFill>
                <a:effectLst/>
                <a:latin typeface="Arial" panose="020B0604020202020204" pitchFamily="34" charset="0"/>
              </a:rPr>
              <a:t>2017/2018</a:t>
            </a:r>
            <a:r>
              <a:rPr lang="zh-CN" altLang="en-US" b="0" i="0" dirty="0">
                <a:solidFill>
                  <a:srgbClr val="333333"/>
                </a:solidFill>
                <a:effectLst/>
                <a:latin typeface="Arial" panose="020B0604020202020204" pitchFamily="34" charset="0"/>
              </a:rPr>
              <a:t>赛季</a:t>
            </a:r>
            <a:endParaRPr lang="en-US" altLang="zh-CN" b="0" i="0" dirty="0">
              <a:solidFill>
                <a:srgbClr val="333333"/>
              </a:solidFill>
              <a:effectLst/>
              <a:latin typeface="Arial" panose="020B0604020202020204" pitchFamily="34" charset="0"/>
            </a:endParaRPr>
          </a:p>
          <a:p>
            <a:pPr lvl="1"/>
            <a:r>
              <a:rPr lang="en-US" altLang="zh-CN" b="0" i="0" dirty="0">
                <a:solidFill>
                  <a:srgbClr val="333333"/>
                </a:solidFill>
                <a:effectLst/>
                <a:latin typeface="Arial" panose="020B0604020202020204" pitchFamily="34" charset="0"/>
              </a:rPr>
              <a:t>11565</a:t>
            </a:r>
            <a:r>
              <a:rPr lang="zh-CN" altLang="en-US" b="0" i="0" dirty="0">
                <a:solidFill>
                  <a:srgbClr val="333333"/>
                </a:solidFill>
                <a:effectLst/>
                <a:latin typeface="Arial" panose="020B0604020202020204" pitchFamily="34" charset="0"/>
              </a:rPr>
              <a:t>场比赛</a:t>
            </a:r>
            <a:endParaRPr lang="zh-CN" altLang="en-US" dirty="0"/>
          </a:p>
        </p:txBody>
      </p:sp>
      <p:sp>
        <p:nvSpPr>
          <p:cNvPr id="4" name="灯片编号占位符 3">
            <a:extLst>
              <a:ext uri="{FF2B5EF4-FFF2-40B4-BE49-F238E27FC236}">
                <a16:creationId xmlns:a16="http://schemas.microsoft.com/office/drawing/2014/main" id="{8F2881D0-D023-4E04-B041-77EF782CA7C7}"/>
              </a:ext>
            </a:extLst>
          </p:cNvPr>
          <p:cNvSpPr>
            <a:spLocks noGrp="1"/>
          </p:cNvSpPr>
          <p:nvPr>
            <p:ph type="sldNum" sz="quarter" idx="12"/>
          </p:nvPr>
        </p:nvSpPr>
        <p:spPr/>
        <p:txBody>
          <a:bodyPr/>
          <a:lstStyle/>
          <a:p>
            <a:fld id="{51845F5A-061D-4825-9AE9-D7794091C6CF}" type="slidenum">
              <a:rPr lang="en-US" smtClean="0"/>
              <a:t>33</a:t>
            </a:fld>
            <a:endParaRPr lang="en-US"/>
          </a:p>
        </p:txBody>
      </p:sp>
    </p:spTree>
    <p:extLst>
      <p:ext uri="{BB962C8B-B14F-4D97-AF65-F5344CB8AC3E}">
        <p14:creationId xmlns:p14="http://schemas.microsoft.com/office/powerpoint/2010/main" val="3486443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51B72-1595-4521-BD2E-9DC39862ED7C}"/>
              </a:ext>
            </a:extLst>
          </p:cNvPr>
          <p:cNvSpPr>
            <a:spLocks noGrp="1"/>
          </p:cNvSpPr>
          <p:nvPr>
            <p:ph type="title"/>
          </p:nvPr>
        </p:nvSpPr>
        <p:spPr/>
        <p:txBody>
          <a:bodyPr>
            <a:normAutofit/>
          </a:bodyPr>
          <a:lstStyle/>
          <a:p>
            <a:r>
              <a:rPr lang="en-US" altLang="zh-CN" b="1" dirty="0">
                <a:latin typeface="+mj-ea"/>
              </a:rPr>
              <a:t>5.1</a:t>
            </a:r>
            <a:r>
              <a:rPr lang="en-US" altLang="zh-CN" dirty="0">
                <a:latin typeface="+mj-ea"/>
              </a:rPr>
              <a:t> </a:t>
            </a:r>
            <a:r>
              <a:rPr lang="zh-CN" altLang="en-US" dirty="0">
                <a:latin typeface="+mj-ea"/>
              </a:rPr>
              <a:t>直观展现动作价值</a:t>
            </a:r>
          </a:p>
        </p:txBody>
      </p:sp>
      <p:sp>
        <p:nvSpPr>
          <p:cNvPr id="4" name="灯片编号占位符 3">
            <a:extLst>
              <a:ext uri="{FF2B5EF4-FFF2-40B4-BE49-F238E27FC236}">
                <a16:creationId xmlns:a16="http://schemas.microsoft.com/office/drawing/2014/main" id="{24C75339-B208-4173-87F7-8EEAA3CB2A6D}"/>
              </a:ext>
            </a:extLst>
          </p:cNvPr>
          <p:cNvSpPr>
            <a:spLocks noGrp="1"/>
          </p:cNvSpPr>
          <p:nvPr>
            <p:ph type="sldNum" sz="quarter" idx="12"/>
          </p:nvPr>
        </p:nvSpPr>
        <p:spPr/>
        <p:txBody>
          <a:bodyPr/>
          <a:lstStyle/>
          <a:p>
            <a:fld id="{51845F5A-061D-4825-9AE9-D7794091C6CF}" type="slidenum">
              <a:rPr lang="en-US" smtClean="0"/>
              <a:t>34</a:t>
            </a:fld>
            <a:endParaRPr lang="en-US"/>
          </a:p>
        </p:txBody>
      </p:sp>
      <p:pic>
        <p:nvPicPr>
          <p:cNvPr id="11" name="梅吹吹" descr="梅吹吹">
            <a:hlinkClick r:id="" action="ppaction://media"/>
            <a:extLst>
              <a:ext uri="{FF2B5EF4-FFF2-40B4-BE49-F238E27FC236}">
                <a16:creationId xmlns:a16="http://schemas.microsoft.com/office/drawing/2014/main" id="{6CDA096B-A36A-5743-97F7-C0E3FCDCF97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5001" y="1690688"/>
            <a:ext cx="7869238" cy="4427924"/>
          </a:xfrm>
        </p:spPr>
      </p:pic>
      <p:sp>
        <p:nvSpPr>
          <p:cNvPr id="10" name="矩形 9">
            <a:extLst>
              <a:ext uri="{FF2B5EF4-FFF2-40B4-BE49-F238E27FC236}">
                <a16:creationId xmlns:a16="http://schemas.microsoft.com/office/drawing/2014/main" id="{63AD095E-973D-BF47-95B5-DBC014656282}"/>
              </a:ext>
            </a:extLst>
          </p:cNvPr>
          <p:cNvSpPr/>
          <p:nvPr/>
        </p:nvSpPr>
        <p:spPr>
          <a:xfrm>
            <a:off x="1286670" y="6176865"/>
            <a:ext cx="9105900" cy="369332"/>
          </a:xfrm>
          <a:prstGeom prst="rect">
            <a:avLst/>
          </a:prstGeom>
        </p:spPr>
        <p:txBody>
          <a:bodyPr wrap="square">
            <a:spAutoFit/>
          </a:bodyPr>
          <a:lstStyle/>
          <a:p>
            <a:r>
              <a:rPr lang="en-US" altLang="zh-CN" dirty="0"/>
              <a:t>Source:</a:t>
            </a:r>
            <a:r>
              <a:rPr lang="zh-CN" altLang="en-US" dirty="0"/>
              <a:t> http://sports.pptv.com/vod/pg_h5video/27165829/8082749?from=pptv</a:t>
            </a:r>
          </a:p>
        </p:txBody>
      </p:sp>
    </p:spTree>
    <p:extLst>
      <p:ext uri="{BB962C8B-B14F-4D97-AF65-F5344CB8AC3E}">
        <p14:creationId xmlns:p14="http://schemas.microsoft.com/office/powerpoint/2010/main" val="4272267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8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51B72-1595-4521-BD2E-9DC39862ED7C}"/>
              </a:ext>
            </a:extLst>
          </p:cNvPr>
          <p:cNvSpPr>
            <a:spLocks noGrp="1"/>
          </p:cNvSpPr>
          <p:nvPr>
            <p:ph type="title"/>
          </p:nvPr>
        </p:nvSpPr>
        <p:spPr/>
        <p:txBody>
          <a:bodyPr>
            <a:normAutofit/>
          </a:bodyPr>
          <a:lstStyle/>
          <a:p>
            <a:r>
              <a:rPr lang="en-US" altLang="zh-CN" b="1" dirty="0">
                <a:latin typeface="+mj-ea"/>
              </a:rPr>
              <a:t>5.1</a:t>
            </a:r>
            <a:r>
              <a:rPr lang="en-US" altLang="zh-CN" dirty="0">
                <a:latin typeface="+mj-ea"/>
              </a:rPr>
              <a:t> </a:t>
            </a:r>
            <a:r>
              <a:rPr lang="zh-CN" altLang="en-US" dirty="0">
                <a:latin typeface="+mj-ea"/>
              </a:rPr>
              <a:t>直观展现动作价值</a:t>
            </a:r>
          </a:p>
        </p:txBody>
      </p:sp>
      <p:sp>
        <p:nvSpPr>
          <p:cNvPr id="3" name="内容占位符 2">
            <a:extLst>
              <a:ext uri="{FF2B5EF4-FFF2-40B4-BE49-F238E27FC236}">
                <a16:creationId xmlns:a16="http://schemas.microsoft.com/office/drawing/2014/main" id="{ABD78597-CA34-41DF-A097-2D68182B74AC}"/>
              </a:ext>
            </a:extLst>
          </p:cNvPr>
          <p:cNvSpPr>
            <a:spLocks noGrp="1"/>
          </p:cNvSpPr>
          <p:nvPr>
            <p:ph idx="1"/>
          </p:nvPr>
        </p:nvSpPr>
        <p:spPr>
          <a:xfrm>
            <a:off x="1463351" y="1843729"/>
            <a:ext cx="4508241" cy="4160520"/>
          </a:xfrm>
        </p:spPr>
        <p:txBody>
          <a:bodyPr>
            <a:normAutofit fontScale="92500" lnSpcReduction="10000"/>
          </a:bodyPr>
          <a:lstStyle/>
          <a:p>
            <a:pPr marL="0" indent="0">
              <a:lnSpc>
                <a:spcPct val="100000"/>
              </a:lnSpc>
              <a:buNone/>
            </a:pPr>
            <a:r>
              <a:rPr lang="zh-CN" altLang="en-US" sz="2000" dirty="0">
                <a:latin typeface="+mn-ea"/>
              </a:rPr>
              <a:t>通过可视化的行动和他们相应的价值，展现出巴塞罗那在</a:t>
            </a:r>
            <a:r>
              <a:rPr lang="en-US" altLang="zh-CN" sz="2000" dirty="0">
                <a:latin typeface="+mn-ea"/>
              </a:rPr>
              <a:t>2017</a:t>
            </a:r>
            <a:r>
              <a:rPr lang="zh-CN" altLang="en-US" sz="2000" dirty="0">
                <a:latin typeface="+mn-ea"/>
              </a:rPr>
              <a:t>年</a:t>
            </a:r>
            <a:r>
              <a:rPr lang="en-US" altLang="zh-CN" sz="2000" dirty="0">
                <a:latin typeface="+mn-ea"/>
              </a:rPr>
              <a:t>12</a:t>
            </a:r>
            <a:r>
              <a:rPr lang="zh-CN" altLang="en-US" sz="2000" dirty="0">
                <a:latin typeface="+mn-ea"/>
              </a:rPr>
              <a:t>月</a:t>
            </a:r>
            <a:r>
              <a:rPr lang="en-US" altLang="zh-CN" sz="2000" dirty="0">
                <a:latin typeface="+mn-ea"/>
              </a:rPr>
              <a:t>23</a:t>
            </a:r>
            <a:r>
              <a:rPr lang="zh-CN" altLang="en-US" sz="2000" dirty="0">
                <a:latin typeface="+mn-ea"/>
              </a:rPr>
              <a:t>日客场对阵皇家马德里的比赛</a:t>
            </a:r>
            <a:r>
              <a:rPr lang="en-US" altLang="zh-CN" sz="2000" dirty="0">
                <a:latin typeface="+mn-ea"/>
              </a:rPr>
              <a:t>93</a:t>
            </a:r>
            <a:r>
              <a:rPr lang="zh-CN" altLang="en-US" sz="2000" dirty="0">
                <a:latin typeface="+mn-ea"/>
              </a:rPr>
              <a:t>分钟的进球。</a:t>
            </a:r>
            <a:endParaRPr lang="en-US" altLang="zh-CN" sz="2000" dirty="0">
              <a:latin typeface="+mn-ea"/>
            </a:endParaRPr>
          </a:p>
          <a:p>
            <a:pPr marL="0" indent="0">
              <a:lnSpc>
                <a:spcPct val="100000"/>
              </a:lnSpc>
              <a:buNone/>
            </a:pPr>
            <a:endParaRPr lang="en-US" altLang="zh-CN" sz="2000" b="0" i="0" dirty="0">
              <a:effectLst/>
              <a:latin typeface="+mn-ea"/>
            </a:endParaRPr>
          </a:p>
          <a:p>
            <a:pPr marL="0" indent="0">
              <a:lnSpc>
                <a:spcPct val="100000"/>
              </a:lnSpc>
              <a:buNone/>
            </a:pPr>
            <a:endParaRPr lang="en-US" altLang="zh-CN" sz="2000" dirty="0">
              <a:latin typeface="+mn-ea"/>
            </a:endParaRPr>
          </a:p>
          <a:p>
            <a:pPr marL="0" indent="0">
              <a:lnSpc>
                <a:spcPct val="100000"/>
              </a:lnSpc>
              <a:buNone/>
            </a:pPr>
            <a:endParaRPr lang="en-US" altLang="zh-CN" sz="2000" b="0" i="0" dirty="0">
              <a:effectLst/>
              <a:latin typeface="+mn-ea"/>
            </a:endParaRPr>
          </a:p>
          <a:p>
            <a:pPr marL="0" indent="0">
              <a:lnSpc>
                <a:spcPct val="100000"/>
              </a:lnSpc>
              <a:buNone/>
            </a:pPr>
            <a:endParaRPr lang="en-US" altLang="zh-CN" sz="2000" dirty="0">
              <a:latin typeface="+mn-ea"/>
            </a:endParaRPr>
          </a:p>
          <a:p>
            <a:pPr marL="0" indent="0">
              <a:lnSpc>
                <a:spcPct val="100000"/>
              </a:lnSpc>
              <a:buNone/>
            </a:pPr>
            <a:endParaRPr lang="en-US" altLang="zh-CN" sz="2000" b="0" i="0" dirty="0">
              <a:effectLst/>
              <a:latin typeface="+mn-ea"/>
            </a:endParaRPr>
          </a:p>
          <a:p>
            <a:pPr marL="0" indent="0">
              <a:lnSpc>
                <a:spcPct val="100000"/>
              </a:lnSpc>
              <a:buNone/>
            </a:pPr>
            <a:r>
              <a:rPr lang="zh-CN" altLang="en-US" sz="2000" b="0" i="0" dirty="0">
                <a:effectLst/>
                <a:latin typeface="+mn-ea"/>
              </a:rPr>
              <a:t>没有其他任何一种使用事件流数据来评估行动的方法会奖励梅西的这一行动。</a:t>
            </a:r>
            <a:endParaRPr lang="zh-CN" altLang="en-US" sz="2000" dirty="0">
              <a:latin typeface="+mn-ea"/>
            </a:endParaRPr>
          </a:p>
        </p:txBody>
      </p:sp>
      <p:pic>
        <p:nvPicPr>
          <p:cNvPr id="7" name="图片 6" descr="图示&#10;&#10;描述已自动生成">
            <a:extLst>
              <a:ext uri="{FF2B5EF4-FFF2-40B4-BE49-F238E27FC236}">
                <a16:creationId xmlns:a16="http://schemas.microsoft.com/office/drawing/2014/main" id="{B3B91084-FFF6-4C76-B146-7DCC322DF129}"/>
              </a:ext>
            </a:extLst>
          </p:cNvPr>
          <p:cNvPicPr>
            <a:picLocks noChangeAspect="1"/>
          </p:cNvPicPr>
          <p:nvPr/>
        </p:nvPicPr>
        <p:blipFill>
          <a:blip r:embed="rId2"/>
          <a:stretch>
            <a:fillRect/>
          </a:stretch>
        </p:blipFill>
        <p:spPr>
          <a:xfrm>
            <a:off x="7006546" y="1055084"/>
            <a:ext cx="3395155" cy="2868905"/>
          </a:xfrm>
          <a:prstGeom prst="rect">
            <a:avLst/>
          </a:prstGeom>
        </p:spPr>
      </p:pic>
      <p:pic>
        <p:nvPicPr>
          <p:cNvPr id="5" name="图片 4" descr="表格&#10;&#10;描述已自动生成">
            <a:extLst>
              <a:ext uri="{FF2B5EF4-FFF2-40B4-BE49-F238E27FC236}">
                <a16:creationId xmlns:a16="http://schemas.microsoft.com/office/drawing/2014/main" id="{8B99FB80-B31D-4296-A643-211C7F51EA86}"/>
              </a:ext>
            </a:extLst>
          </p:cNvPr>
          <p:cNvPicPr>
            <a:picLocks noChangeAspect="1"/>
          </p:cNvPicPr>
          <p:nvPr/>
        </p:nvPicPr>
        <p:blipFill>
          <a:blip r:embed="rId3"/>
          <a:stretch>
            <a:fillRect/>
          </a:stretch>
        </p:blipFill>
        <p:spPr>
          <a:xfrm>
            <a:off x="6096000" y="4321323"/>
            <a:ext cx="5308365" cy="1964094"/>
          </a:xfrm>
          <a:prstGeom prst="rect">
            <a:avLst/>
          </a:prstGeom>
        </p:spPr>
      </p:pic>
      <p:sp>
        <p:nvSpPr>
          <p:cNvPr id="4" name="灯片编号占位符 3">
            <a:extLst>
              <a:ext uri="{FF2B5EF4-FFF2-40B4-BE49-F238E27FC236}">
                <a16:creationId xmlns:a16="http://schemas.microsoft.com/office/drawing/2014/main" id="{24C75339-B208-4173-87F7-8EEAA3CB2A6D}"/>
              </a:ext>
            </a:extLst>
          </p:cNvPr>
          <p:cNvSpPr>
            <a:spLocks noGrp="1"/>
          </p:cNvSpPr>
          <p:nvPr>
            <p:ph type="sldNum" sz="quarter" idx="12"/>
          </p:nvPr>
        </p:nvSpPr>
        <p:spPr/>
        <p:txBody>
          <a:bodyPr/>
          <a:lstStyle/>
          <a:p>
            <a:fld id="{51845F5A-061D-4825-9AE9-D7794091C6CF}" type="slidenum">
              <a:rPr lang="en-US" smtClean="0"/>
              <a:t>35</a:t>
            </a:fld>
            <a:endParaRPr lang="en-US"/>
          </a:p>
        </p:txBody>
      </p:sp>
    </p:spTree>
    <p:extLst>
      <p:ext uri="{BB962C8B-B14F-4D97-AF65-F5344CB8AC3E}">
        <p14:creationId xmlns:p14="http://schemas.microsoft.com/office/powerpoint/2010/main" val="1004373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303B59C9-0EB0-4734-B93C-B308E1B25483}"/>
              </a:ext>
            </a:extLst>
          </p:cNvPr>
          <p:cNvPicPr>
            <a:picLocks noChangeAspect="1"/>
          </p:cNvPicPr>
          <p:nvPr/>
        </p:nvPicPr>
        <p:blipFill>
          <a:blip r:embed="rId2"/>
          <a:stretch>
            <a:fillRect/>
          </a:stretch>
        </p:blipFill>
        <p:spPr>
          <a:xfrm>
            <a:off x="7912668" y="4091940"/>
            <a:ext cx="4188308" cy="2535355"/>
          </a:xfrm>
          <a:prstGeom prst="rect">
            <a:avLst/>
          </a:prstGeom>
        </p:spPr>
      </p:pic>
      <p:sp>
        <p:nvSpPr>
          <p:cNvPr id="2" name="标题 1">
            <a:extLst>
              <a:ext uri="{FF2B5EF4-FFF2-40B4-BE49-F238E27FC236}">
                <a16:creationId xmlns:a16="http://schemas.microsoft.com/office/drawing/2014/main" id="{08A83072-7C86-4308-B4C7-061DFDAEAE6B}"/>
              </a:ext>
            </a:extLst>
          </p:cNvPr>
          <p:cNvSpPr>
            <a:spLocks noGrp="1"/>
          </p:cNvSpPr>
          <p:nvPr>
            <p:ph type="title"/>
          </p:nvPr>
        </p:nvSpPr>
        <p:spPr>
          <a:xfrm>
            <a:off x="838200" y="365125"/>
            <a:ext cx="10515600" cy="1325563"/>
          </a:xfrm>
        </p:spPr>
        <p:txBody>
          <a:bodyPr/>
          <a:lstStyle/>
          <a:p>
            <a:r>
              <a:rPr lang="en-US" altLang="zh-CN" dirty="0">
                <a:latin typeface="+mj-ea"/>
              </a:rPr>
              <a:t>5.2  </a:t>
            </a:r>
            <a:r>
              <a:rPr lang="en-US" altLang="zh-CN" i="0" dirty="0">
                <a:solidFill>
                  <a:srgbClr val="2E3033"/>
                </a:solidFill>
                <a:effectLst/>
                <a:latin typeface="+mj-ea"/>
              </a:rPr>
              <a:t>VAEP</a:t>
            </a:r>
            <a:r>
              <a:rPr lang="en-US" altLang="zh-CN" dirty="0">
                <a:solidFill>
                  <a:srgbClr val="2E3033"/>
                </a:solidFill>
                <a:latin typeface="+mj-ea"/>
              </a:rPr>
              <a:t> </a:t>
            </a:r>
            <a:r>
              <a:rPr lang="zh-CN" altLang="en-US" i="0" dirty="0">
                <a:solidFill>
                  <a:srgbClr val="2E3033"/>
                </a:solidFill>
                <a:effectLst/>
                <a:latin typeface="+mj-ea"/>
              </a:rPr>
              <a:t>球员评级与传统球员表现指标</a:t>
            </a:r>
            <a:endParaRPr lang="zh-CN" altLang="en-US" dirty="0">
              <a:latin typeface="+mj-ea"/>
            </a:endParaRPr>
          </a:p>
        </p:txBody>
      </p:sp>
      <p:sp>
        <p:nvSpPr>
          <p:cNvPr id="4" name="内容占位符 3">
            <a:extLst>
              <a:ext uri="{FF2B5EF4-FFF2-40B4-BE49-F238E27FC236}">
                <a16:creationId xmlns:a16="http://schemas.microsoft.com/office/drawing/2014/main" id="{DF92F7BB-D592-4E5F-9A2B-A15BF50C5F53}"/>
              </a:ext>
            </a:extLst>
          </p:cNvPr>
          <p:cNvSpPr>
            <a:spLocks noGrp="1"/>
          </p:cNvSpPr>
          <p:nvPr>
            <p:ph idx="1"/>
          </p:nvPr>
        </p:nvSpPr>
        <p:spPr>
          <a:xfrm>
            <a:off x="155705" y="1986191"/>
            <a:ext cx="10515600" cy="4160520"/>
          </a:xfrm>
        </p:spPr>
        <p:txBody>
          <a:bodyPr/>
          <a:lstStyle/>
          <a:p>
            <a:r>
              <a:rPr lang="zh-CN" altLang="en-US" b="0" i="0" dirty="0">
                <a:solidFill>
                  <a:srgbClr val="333333"/>
                </a:solidFill>
                <a:effectLst/>
                <a:latin typeface="Arial" panose="020B0604020202020204" pitchFamily="34" charset="0"/>
              </a:rPr>
              <a:t>计算进球和助攻来量化</a:t>
            </a:r>
            <a:endParaRPr lang="en-US" altLang="zh-CN" b="0" i="0" dirty="0">
              <a:solidFill>
                <a:srgbClr val="333333"/>
              </a:solidFill>
              <a:effectLst/>
              <a:latin typeface="Arial" panose="020B0604020202020204" pitchFamily="34" charset="0"/>
            </a:endParaRPr>
          </a:p>
          <a:p>
            <a:pPr lvl="1"/>
            <a:r>
              <a:rPr lang="zh-CN" altLang="en-US" b="0" i="0" dirty="0">
                <a:solidFill>
                  <a:srgbClr val="333333"/>
                </a:solidFill>
                <a:effectLst/>
                <a:latin typeface="Arial" panose="020B0604020202020204" pitchFamily="34" charset="0"/>
              </a:rPr>
              <a:t>每</a:t>
            </a:r>
            <a:r>
              <a:rPr lang="en-US" altLang="zh-CN" b="0" i="0" dirty="0">
                <a:solidFill>
                  <a:srgbClr val="333333"/>
                </a:solidFill>
                <a:effectLst/>
                <a:latin typeface="Arial" panose="020B0604020202020204" pitchFamily="34" charset="0"/>
              </a:rPr>
              <a:t>90</a:t>
            </a:r>
            <a:r>
              <a:rPr lang="zh-CN" altLang="en-US" b="0" i="0" dirty="0">
                <a:solidFill>
                  <a:srgbClr val="333333"/>
                </a:solidFill>
                <a:effectLst/>
                <a:latin typeface="Arial" panose="020B0604020202020204" pitchFamily="34" charset="0"/>
              </a:rPr>
              <a:t>分钟进球数</a:t>
            </a:r>
            <a:endParaRPr lang="en-US" altLang="zh-CN" b="0" i="0" dirty="0">
              <a:solidFill>
                <a:srgbClr val="333333"/>
              </a:solidFill>
              <a:effectLst/>
              <a:latin typeface="Arial" panose="020B0604020202020204" pitchFamily="34" charset="0"/>
            </a:endParaRPr>
          </a:p>
          <a:p>
            <a:pPr lvl="1"/>
            <a:r>
              <a:rPr lang="zh-CN" altLang="en-US" b="0" i="0" dirty="0">
                <a:solidFill>
                  <a:srgbClr val="333333"/>
                </a:solidFill>
                <a:effectLst/>
                <a:latin typeface="Arial" panose="020B0604020202020204" pitchFamily="34" charset="0"/>
              </a:rPr>
              <a:t>每</a:t>
            </a:r>
            <a:r>
              <a:rPr lang="en-US" altLang="zh-CN" b="0" i="0" dirty="0">
                <a:solidFill>
                  <a:srgbClr val="333333"/>
                </a:solidFill>
                <a:effectLst/>
                <a:latin typeface="Arial" panose="020B0604020202020204" pitchFamily="34" charset="0"/>
              </a:rPr>
              <a:t>90</a:t>
            </a:r>
            <a:r>
              <a:rPr lang="zh-CN" altLang="en-US" b="0" i="0" dirty="0">
                <a:solidFill>
                  <a:srgbClr val="333333"/>
                </a:solidFill>
                <a:effectLst/>
                <a:latin typeface="Arial" panose="020B0604020202020204" pitchFamily="34" charset="0"/>
              </a:rPr>
              <a:t>分钟助攻数</a:t>
            </a:r>
            <a:endParaRPr lang="en-US" altLang="zh-CN" dirty="0">
              <a:solidFill>
                <a:srgbClr val="333333"/>
              </a:solidFill>
              <a:latin typeface="Arial" panose="020B0604020202020204" pitchFamily="34" charset="0"/>
            </a:endParaRPr>
          </a:p>
          <a:p>
            <a:pPr lvl="1"/>
            <a:r>
              <a:rPr lang="zh-CN" altLang="en-US" b="0" i="0" dirty="0">
                <a:solidFill>
                  <a:srgbClr val="333333"/>
                </a:solidFill>
                <a:effectLst/>
                <a:latin typeface="Arial" panose="020B0604020202020204" pitchFamily="34" charset="0"/>
              </a:rPr>
              <a:t>每</a:t>
            </a:r>
            <a:r>
              <a:rPr lang="en-US" altLang="zh-CN" b="0" i="0" dirty="0">
                <a:solidFill>
                  <a:srgbClr val="333333"/>
                </a:solidFill>
                <a:effectLst/>
                <a:latin typeface="Arial" panose="020B0604020202020204" pitchFamily="34" charset="0"/>
              </a:rPr>
              <a:t>90</a:t>
            </a:r>
            <a:r>
              <a:rPr lang="zh-CN" altLang="en-US" b="0" i="0" dirty="0">
                <a:solidFill>
                  <a:srgbClr val="333333"/>
                </a:solidFill>
                <a:effectLst/>
                <a:latin typeface="Arial" panose="020B0604020202020204" pitchFamily="34" charset="0"/>
              </a:rPr>
              <a:t>分钟进球</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助攻数</a:t>
            </a:r>
            <a:endParaRPr lang="zh-CN" altLang="en-US" dirty="0"/>
          </a:p>
        </p:txBody>
      </p:sp>
      <p:sp>
        <p:nvSpPr>
          <p:cNvPr id="3" name="文本占位符 2">
            <a:extLst>
              <a:ext uri="{FF2B5EF4-FFF2-40B4-BE49-F238E27FC236}">
                <a16:creationId xmlns:a16="http://schemas.microsoft.com/office/drawing/2014/main" id="{0D0F5A73-0A52-4171-A0FA-B2129E82795F}"/>
              </a:ext>
            </a:extLst>
          </p:cNvPr>
          <p:cNvSpPr>
            <a:spLocks noGrp="1"/>
          </p:cNvSpPr>
          <p:nvPr>
            <p:ph type="body" idx="4294967295"/>
          </p:nvPr>
        </p:nvSpPr>
        <p:spPr>
          <a:xfrm>
            <a:off x="155705" y="1376081"/>
            <a:ext cx="5157788" cy="823913"/>
          </a:xfrm>
        </p:spPr>
        <p:txBody>
          <a:bodyPr>
            <a:normAutofit/>
          </a:bodyPr>
          <a:lstStyle/>
          <a:p>
            <a:pPr marL="0" indent="0">
              <a:buNone/>
            </a:pPr>
            <a:r>
              <a:rPr lang="zh-CN" altLang="en-US" sz="3200" i="0" dirty="0">
                <a:solidFill>
                  <a:srgbClr val="2E3033"/>
                </a:solidFill>
                <a:effectLst/>
                <a:latin typeface="Arial" panose="020B0604020202020204" pitchFamily="34" charset="0"/>
              </a:rPr>
              <a:t>传统球员表现指标</a:t>
            </a:r>
            <a:endParaRPr lang="zh-CN" altLang="en-US" sz="3200" dirty="0"/>
          </a:p>
        </p:txBody>
      </p:sp>
      <p:sp>
        <p:nvSpPr>
          <p:cNvPr id="5" name="文本占位符 4">
            <a:extLst>
              <a:ext uri="{FF2B5EF4-FFF2-40B4-BE49-F238E27FC236}">
                <a16:creationId xmlns:a16="http://schemas.microsoft.com/office/drawing/2014/main" id="{7371F394-FD56-439D-83B1-2A54102AB83D}"/>
              </a:ext>
            </a:extLst>
          </p:cNvPr>
          <p:cNvSpPr>
            <a:spLocks noGrp="1"/>
          </p:cNvSpPr>
          <p:nvPr>
            <p:ph type="body" sz="quarter" idx="4294967295"/>
          </p:nvPr>
        </p:nvSpPr>
        <p:spPr>
          <a:xfrm>
            <a:off x="169569" y="3785323"/>
            <a:ext cx="5183188" cy="823912"/>
          </a:xfrm>
        </p:spPr>
        <p:txBody>
          <a:bodyPr>
            <a:normAutofit/>
          </a:bodyPr>
          <a:lstStyle/>
          <a:p>
            <a:pPr marL="0" indent="0">
              <a:buNone/>
            </a:pPr>
            <a:r>
              <a:rPr lang="en-US" altLang="zh-CN" sz="3200" b="0" i="0" dirty="0">
                <a:solidFill>
                  <a:srgbClr val="2E3033"/>
                </a:solidFill>
                <a:effectLst/>
                <a:latin typeface="Arial" panose="020B0604020202020204" pitchFamily="34" charset="0"/>
              </a:rPr>
              <a:t>VAEP</a:t>
            </a:r>
            <a:endParaRPr lang="zh-CN" altLang="en-US" sz="3200" dirty="0"/>
          </a:p>
        </p:txBody>
      </p:sp>
      <p:pic>
        <p:nvPicPr>
          <p:cNvPr id="16" name="内容占位符 15">
            <a:extLst>
              <a:ext uri="{FF2B5EF4-FFF2-40B4-BE49-F238E27FC236}">
                <a16:creationId xmlns:a16="http://schemas.microsoft.com/office/drawing/2014/main" id="{7AAD4368-69A2-4657-B1A5-E13417F2FE72}"/>
              </a:ext>
            </a:extLst>
          </p:cNvPr>
          <p:cNvPicPr>
            <a:picLocks noGrp="1" noChangeAspect="1"/>
          </p:cNvPicPr>
          <p:nvPr>
            <p:ph sz="quarter" idx="4294967295"/>
          </p:nvPr>
        </p:nvPicPr>
        <p:blipFill>
          <a:blip r:embed="rId3"/>
          <a:stretch>
            <a:fillRect/>
          </a:stretch>
        </p:blipFill>
        <p:spPr>
          <a:xfrm>
            <a:off x="3791197" y="4280937"/>
            <a:ext cx="4113213" cy="2314575"/>
          </a:xfrm>
        </p:spPr>
      </p:pic>
      <p:pic>
        <p:nvPicPr>
          <p:cNvPr id="12" name="图片 11">
            <a:extLst>
              <a:ext uri="{FF2B5EF4-FFF2-40B4-BE49-F238E27FC236}">
                <a16:creationId xmlns:a16="http://schemas.microsoft.com/office/drawing/2014/main" id="{90CE972C-519A-41D7-8C3B-5D622DF53DBE}"/>
              </a:ext>
            </a:extLst>
          </p:cNvPr>
          <p:cNvPicPr>
            <a:picLocks noChangeAspect="1"/>
          </p:cNvPicPr>
          <p:nvPr/>
        </p:nvPicPr>
        <p:blipFill>
          <a:blip r:embed="rId4"/>
          <a:stretch>
            <a:fillRect/>
          </a:stretch>
        </p:blipFill>
        <p:spPr>
          <a:xfrm>
            <a:off x="3947113" y="1430977"/>
            <a:ext cx="3918151" cy="2641736"/>
          </a:xfrm>
          <a:prstGeom prst="rect">
            <a:avLst/>
          </a:prstGeom>
        </p:spPr>
      </p:pic>
      <p:pic>
        <p:nvPicPr>
          <p:cNvPr id="14" name="图片 13">
            <a:extLst>
              <a:ext uri="{FF2B5EF4-FFF2-40B4-BE49-F238E27FC236}">
                <a16:creationId xmlns:a16="http://schemas.microsoft.com/office/drawing/2014/main" id="{F075D8B1-D123-414B-958B-2DCCD5313832}"/>
              </a:ext>
            </a:extLst>
          </p:cNvPr>
          <p:cNvPicPr>
            <a:picLocks noChangeAspect="1"/>
          </p:cNvPicPr>
          <p:nvPr/>
        </p:nvPicPr>
        <p:blipFill>
          <a:blip r:embed="rId5"/>
          <a:stretch>
            <a:fillRect/>
          </a:stretch>
        </p:blipFill>
        <p:spPr>
          <a:xfrm>
            <a:off x="7919510" y="1430977"/>
            <a:ext cx="3988005" cy="2609984"/>
          </a:xfrm>
          <a:prstGeom prst="rect">
            <a:avLst/>
          </a:prstGeom>
        </p:spPr>
      </p:pic>
      <p:sp>
        <p:nvSpPr>
          <p:cNvPr id="21" name="内容占位符 3">
            <a:extLst>
              <a:ext uri="{FF2B5EF4-FFF2-40B4-BE49-F238E27FC236}">
                <a16:creationId xmlns:a16="http://schemas.microsoft.com/office/drawing/2014/main" id="{2CED06E9-FE44-45DE-BA90-40A805A1622D}"/>
              </a:ext>
            </a:extLst>
          </p:cNvPr>
          <p:cNvSpPr txBox="1">
            <a:spLocks/>
          </p:cNvSpPr>
          <p:nvPr/>
        </p:nvSpPr>
        <p:spPr>
          <a:xfrm>
            <a:off x="6238" y="4578018"/>
            <a:ext cx="4360864" cy="1817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0" i="0" dirty="0">
                <a:solidFill>
                  <a:srgbClr val="333333"/>
                </a:solidFill>
                <a:effectLst/>
                <a:latin typeface="Arial" panose="020B0604020202020204" pitchFamily="34" charset="0"/>
              </a:rPr>
              <a:t>识别出在这些传统指标上得分不高的有影响力的球员</a:t>
            </a:r>
            <a:endParaRPr lang="en-US" altLang="zh-CN" sz="2400" b="0" i="0" dirty="0">
              <a:solidFill>
                <a:srgbClr val="333333"/>
              </a:solidFill>
              <a:effectLst/>
              <a:latin typeface="Arial" panose="020B0604020202020204" pitchFamily="34" charset="0"/>
            </a:endParaRPr>
          </a:p>
        </p:txBody>
      </p:sp>
      <p:sp>
        <p:nvSpPr>
          <p:cNvPr id="22" name="椭圆 21">
            <a:extLst>
              <a:ext uri="{FF2B5EF4-FFF2-40B4-BE49-F238E27FC236}">
                <a16:creationId xmlns:a16="http://schemas.microsoft.com/office/drawing/2014/main" id="{213B2C7F-6766-4E9A-B354-9607E11CB57E}"/>
              </a:ext>
            </a:extLst>
          </p:cNvPr>
          <p:cNvSpPr/>
          <p:nvPr/>
        </p:nvSpPr>
        <p:spPr>
          <a:xfrm>
            <a:off x="8058764" y="5103660"/>
            <a:ext cx="285134" cy="161925"/>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991B473-96D4-4BD0-9EAC-3CBF3D620CAC}"/>
              </a:ext>
            </a:extLst>
          </p:cNvPr>
          <p:cNvSpPr/>
          <p:nvPr/>
        </p:nvSpPr>
        <p:spPr>
          <a:xfrm>
            <a:off x="8068290" y="5298919"/>
            <a:ext cx="285134" cy="161925"/>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D59EA82-176D-41AE-A372-99635D8B7F91}"/>
              </a:ext>
            </a:extLst>
          </p:cNvPr>
          <p:cNvSpPr/>
          <p:nvPr/>
        </p:nvSpPr>
        <p:spPr>
          <a:xfrm>
            <a:off x="8077816" y="5497359"/>
            <a:ext cx="285134" cy="161925"/>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E835748F-042B-4127-8631-1273EA2636D3}"/>
              </a:ext>
            </a:extLst>
          </p:cNvPr>
          <p:cNvSpPr>
            <a:spLocks noGrp="1"/>
          </p:cNvSpPr>
          <p:nvPr>
            <p:ph type="sldNum" sz="quarter" idx="12"/>
          </p:nvPr>
        </p:nvSpPr>
        <p:spPr/>
        <p:txBody>
          <a:bodyPr/>
          <a:lstStyle/>
          <a:p>
            <a:fld id="{51845F5A-061D-4825-9AE9-D7794091C6CF}" type="slidenum">
              <a:rPr lang="en-US" smtClean="0"/>
              <a:t>36</a:t>
            </a:fld>
            <a:endParaRPr lang="en-US"/>
          </a:p>
        </p:txBody>
      </p:sp>
    </p:spTree>
    <p:extLst>
      <p:ext uri="{BB962C8B-B14F-4D97-AF65-F5344CB8AC3E}">
        <p14:creationId xmlns:p14="http://schemas.microsoft.com/office/powerpoint/2010/main" val="311024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898FD-D1A5-4BE7-BFD4-2CB4C29D071A}"/>
              </a:ext>
            </a:extLst>
          </p:cNvPr>
          <p:cNvSpPr>
            <a:spLocks noGrp="1"/>
          </p:cNvSpPr>
          <p:nvPr>
            <p:ph type="title"/>
          </p:nvPr>
        </p:nvSpPr>
        <p:spPr/>
        <p:txBody>
          <a:bodyPr/>
          <a:lstStyle/>
          <a:p>
            <a:r>
              <a:rPr lang="en-US" altLang="zh-CN" i="0" dirty="0">
                <a:solidFill>
                  <a:srgbClr val="333333"/>
                </a:solidFill>
                <a:effectLst/>
                <a:latin typeface="+mj-ea"/>
              </a:rPr>
              <a:t>5.3 </a:t>
            </a:r>
            <a:r>
              <a:rPr lang="zh-CN" altLang="en-US" i="0" dirty="0">
                <a:solidFill>
                  <a:srgbClr val="333333"/>
                </a:solidFill>
                <a:effectLst/>
                <a:latin typeface="+mj-ea"/>
              </a:rPr>
              <a:t>发现有前途的年轻球员和小联赛的天才</a:t>
            </a:r>
            <a:endParaRPr lang="zh-CN" altLang="en-US" dirty="0">
              <a:latin typeface="+mj-ea"/>
            </a:endParaRPr>
          </a:p>
        </p:txBody>
      </p:sp>
      <p:sp>
        <p:nvSpPr>
          <p:cNvPr id="3" name="内容占位符 2">
            <a:extLst>
              <a:ext uri="{FF2B5EF4-FFF2-40B4-BE49-F238E27FC236}">
                <a16:creationId xmlns:a16="http://schemas.microsoft.com/office/drawing/2014/main" id="{D00C1166-C157-46EF-8198-C8657524787D}"/>
              </a:ext>
            </a:extLst>
          </p:cNvPr>
          <p:cNvSpPr>
            <a:spLocks noGrp="1"/>
          </p:cNvSpPr>
          <p:nvPr>
            <p:ph sz="half" idx="1"/>
          </p:nvPr>
        </p:nvSpPr>
        <p:spPr/>
        <p:txBody>
          <a:bodyPr/>
          <a:lstStyle/>
          <a:p>
            <a:pPr marL="0" indent="0">
              <a:buNone/>
            </a:pPr>
            <a:r>
              <a:rPr lang="en-US" altLang="zh-CN" b="0" i="0" dirty="0">
                <a:solidFill>
                  <a:srgbClr val="2E3033"/>
                </a:solidFill>
                <a:effectLst/>
                <a:latin typeface="Arial" panose="020B0604020202020204" pitchFamily="34" charset="0"/>
              </a:rPr>
              <a:t>2017/2018</a:t>
            </a:r>
            <a:r>
              <a:rPr lang="zh-CN" altLang="en-US" b="0" i="0" dirty="0">
                <a:solidFill>
                  <a:srgbClr val="2E3033"/>
                </a:solidFill>
                <a:effectLst/>
                <a:latin typeface="Arial" panose="020B0604020202020204" pitchFamily="34" charset="0"/>
              </a:rPr>
              <a:t>赛季英、西班牙联赛中排名最高的年轻天才球员</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即</a:t>
            </a:r>
            <a:r>
              <a:rPr lang="en-US" altLang="zh-CN" b="0" i="0" dirty="0">
                <a:solidFill>
                  <a:srgbClr val="2E3033"/>
                </a:solidFill>
                <a:effectLst/>
                <a:latin typeface="Arial" panose="020B0604020202020204" pitchFamily="34" charset="0"/>
              </a:rPr>
              <a:t>1997</a:t>
            </a:r>
            <a:r>
              <a:rPr lang="zh-CN" altLang="en-US" b="0" i="0" dirty="0">
                <a:solidFill>
                  <a:srgbClr val="2E3033"/>
                </a:solidFill>
                <a:effectLst/>
                <a:latin typeface="Arial" panose="020B0604020202020204" pitchFamily="34" charset="0"/>
              </a:rPr>
              <a:t>年</a:t>
            </a:r>
            <a:r>
              <a:rPr lang="en-US" altLang="zh-CN" b="0" i="0" dirty="0">
                <a:solidFill>
                  <a:srgbClr val="2E3033"/>
                </a:solidFill>
                <a:effectLst/>
                <a:latin typeface="Arial" panose="020B0604020202020204" pitchFamily="34" charset="0"/>
              </a:rPr>
              <a:t>1</a:t>
            </a:r>
            <a:r>
              <a:rPr lang="zh-CN" altLang="en-US" b="0" i="0" dirty="0">
                <a:solidFill>
                  <a:srgbClr val="2E3033"/>
                </a:solidFill>
                <a:effectLst/>
                <a:latin typeface="Arial" panose="020B0604020202020204" pitchFamily="34" charset="0"/>
              </a:rPr>
              <a:t>月</a:t>
            </a:r>
            <a:r>
              <a:rPr lang="en-US" altLang="zh-CN" b="0" i="0" dirty="0">
                <a:solidFill>
                  <a:srgbClr val="2E3033"/>
                </a:solidFill>
                <a:effectLst/>
                <a:latin typeface="Arial" panose="020B0604020202020204" pitchFamily="34" charset="0"/>
              </a:rPr>
              <a:t>1</a:t>
            </a:r>
            <a:r>
              <a:rPr lang="zh-CN" altLang="en-US" b="0" i="0" dirty="0">
                <a:solidFill>
                  <a:srgbClr val="2E3033"/>
                </a:solidFill>
                <a:effectLst/>
                <a:latin typeface="Arial" panose="020B0604020202020204" pitchFamily="34" charset="0"/>
              </a:rPr>
              <a:t>日之后出生且至少出场</a:t>
            </a:r>
            <a:r>
              <a:rPr lang="en-US" altLang="zh-CN" b="0" i="0" dirty="0">
                <a:solidFill>
                  <a:srgbClr val="2E3033"/>
                </a:solidFill>
                <a:effectLst/>
                <a:latin typeface="Arial" panose="020B0604020202020204" pitchFamily="34" charset="0"/>
              </a:rPr>
              <a:t>900</a:t>
            </a:r>
            <a:r>
              <a:rPr lang="zh-CN" altLang="en-US" b="0" i="0" dirty="0">
                <a:solidFill>
                  <a:srgbClr val="2E3033"/>
                </a:solidFill>
                <a:effectLst/>
                <a:latin typeface="Arial" panose="020B0604020202020204" pitchFamily="34" charset="0"/>
              </a:rPr>
              <a:t>分钟的球员</a:t>
            </a:r>
            <a:r>
              <a:rPr lang="en-US" altLang="zh-CN" b="0" i="0" dirty="0">
                <a:solidFill>
                  <a:srgbClr val="2E3033"/>
                </a:solidFill>
                <a:effectLst/>
                <a:latin typeface="Arial" panose="020B0604020202020204" pitchFamily="34" charset="0"/>
              </a:rPr>
              <a:t>)</a:t>
            </a:r>
            <a:endParaRPr lang="zh-CN" altLang="en-US" dirty="0"/>
          </a:p>
        </p:txBody>
      </p:sp>
      <p:sp>
        <p:nvSpPr>
          <p:cNvPr id="4" name="内容占位符 3">
            <a:extLst>
              <a:ext uri="{FF2B5EF4-FFF2-40B4-BE49-F238E27FC236}">
                <a16:creationId xmlns:a16="http://schemas.microsoft.com/office/drawing/2014/main" id="{47515C7C-5E47-40E3-B7B5-9C64792CC5C4}"/>
              </a:ext>
            </a:extLst>
          </p:cNvPr>
          <p:cNvSpPr>
            <a:spLocks noGrp="1"/>
          </p:cNvSpPr>
          <p:nvPr>
            <p:ph sz="half" idx="2"/>
          </p:nvPr>
        </p:nvSpPr>
        <p:spPr/>
        <p:txBody>
          <a:bodyPr/>
          <a:lstStyle/>
          <a:p>
            <a:pPr marL="0" indent="0">
              <a:buNone/>
            </a:pPr>
            <a:r>
              <a:rPr lang="en-US" altLang="zh-CN" b="0" i="0" dirty="0">
                <a:solidFill>
                  <a:srgbClr val="2E3033"/>
                </a:solidFill>
                <a:effectLst/>
              </a:rPr>
              <a:t>2017/2018</a:t>
            </a:r>
            <a:r>
              <a:rPr lang="zh-CN" altLang="en-US" b="0" i="0" dirty="0">
                <a:solidFill>
                  <a:srgbClr val="2E3033"/>
                </a:solidFill>
                <a:effectLst/>
              </a:rPr>
              <a:t>赛季</a:t>
            </a:r>
            <a:r>
              <a:rPr lang="zh-CN" altLang="en-US" b="0" i="0" dirty="0">
                <a:solidFill>
                  <a:srgbClr val="333333"/>
                </a:solidFill>
                <a:effectLst/>
              </a:rPr>
              <a:t>法国、荷兰和比利时联赛排名前列的年轻天才球员</a:t>
            </a:r>
            <a:r>
              <a:rPr lang="en-US" altLang="zh-CN" b="0" i="0" dirty="0">
                <a:solidFill>
                  <a:srgbClr val="2E3033"/>
                </a:solidFill>
                <a:effectLst/>
              </a:rPr>
              <a:t>(</a:t>
            </a:r>
            <a:r>
              <a:rPr lang="zh-CN" altLang="en-US" b="0" i="0" dirty="0">
                <a:solidFill>
                  <a:srgbClr val="2E3033"/>
                </a:solidFill>
                <a:effectLst/>
              </a:rPr>
              <a:t>即</a:t>
            </a:r>
            <a:r>
              <a:rPr lang="en-US" altLang="zh-CN" b="0" i="0" dirty="0">
                <a:solidFill>
                  <a:srgbClr val="2E3033"/>
                </a:solidFill>
                <a:effectLst/>
              </a:rPr>
              <a:t>1997</a:t>
            </a:r>
            <a:r>
              <a:rPr lang="zh-CN" altLang="en-US" b="0" i="0" dirty="0">
                <a:solidFill>
                  <a:srgbClr val="2E3033"/>
                </a:solidFill>
                <a:effectLst/>
              </a:rPr>
              <a:t>年</a:t>
            </a:r>
            <a:r>
              <a:rPr lang="en-US" altLang="zh-CN" b="0" i="0" dirty="0">
                <a:solidFill>
                  <a:srgbClr val="2E3033"/>
                </a:solidFill>
                <a:effectLst/>
              </a:rPr>
              <a:t>1</a:t>
            </a:r>
            <a:r>
              <a:rPr lang="zh-CN" altLang="en-US" b="0" i="0" dirty="0">
                <a:solidFill>
                  <a:srgbClr val="2E3033"/>
                </a:solidFill>
                <a:effectLst/>
              </a:rPr>
              <a:t>月</a:t>
            </a:r>
            <a:r>
              <a:rPr lang="en-US" altLang="zh-CN" b="0" i="0" dirty="0">
                <a:solidFill>
                  <a:srgbClr val="2E3033"/>
                </a:solidFill>
                <a:effectLst/>
              </a:rPr>
              <a:t>1</a:t>
            </a:r>
            <a:r>
              <a:rPr lang="zh-CN" altLang="en-US" b="0" i="0" dirty="0">
                <a:solidFill>
                  <a:srgbClr val="2E3033"/>
                </a:solidFill>
                <a:effectLst/>
              </a:rPr>
              <a:t>日之后出生且至少出场</a:t>
            </a:r>
            <a:r>
              <a:rPr lang="en-US" altLang="zh-CN" b="0" i="0" dirty="0">
                <a:solidFill>
                  <a:srgbClr val="2E3033"/>
                </a:solidFill>
                <a:effectLst/>
              </a:rPr>
              <a:t>900</a:t>
            </a:r>
            <a:r>
              <a:rPr lang="zh-CN" altLang="en-US" b="0" i="0" dirty="0">
                <a:solidFill>
                  <a:srgbClr val="2E3033"/>
                </a:solidFill>
                <a:effectLst/>
              </a:rPr>
              <a:t>分钟的球员</a:t>
            </a:r>
            <a:r>
              <a:rPr lang="en-US" altLang="zh-CN" b="0" i="0" dirty="0">
                <a:solidFill>
                  <a:srgbClr val="2E3033"/>
                </a:solidFill>
                <a:effectLst/>
              </a:rPr>
              <a:t>)</a:t>
            </a:r>
            <a:endParaRPr lang="zh-CN" altLang="en-US" dirty="0"/>
          </a:p>
          <a:p>
            <a:pPr marL="0" indent="0">
              <a:buNone/>
            </a:pPr>
            <a:endParaRPr lang="zh-CN" altLang="en-US" dirty="0"/>
          </a:p>
        </p:txBody>
      </p:sp>
      <p:pic>
        <p:nvPicPr>
          <p:cNvPr id="5" name="图片 4">
            <a:extLst>
              <a:ext uri="{FF2B5EF4-FFF2-40B4-BE49-F238E27FC236}">
                <a16:creationId xmlns:a16="http://schemas.microsoft.com/office/drawing/2014/main" id="{DEC68B78-2972-4B54-81F1-69C9FFDC341E}"/>
              </a:ext>
            </a:extLst>
          </p:cNvPr>
          <p:cNvPicPr>
            <a:picLocks noChangeAspect="1"/>
          </p:cNvPicPr>
          <p:nvPr/>
        </p:nvPicPr>
        <p:blipFill>
          <a:blip r:embed="rId2"/>
          <a:stretch>
            <a:fillRect/>
          </a:stretch>
        </p:blipFill>
        <p:spPr>
          <a:xfrm>
            <a:off x="838200" y="3873545"/>
            <a:ext cx="4939200" cy="1851307"/>
          </a:xfrm>
          <a:prstGeom prst="rect">
            <a:avLst/>
          </a:prstGeom>
        </p:spPr>
      </p:pic>
      <p:pic>
        <p:nvPicPr>
          <p:cNvPr id="10" name="图片 9">
            <a:extLst>
              <a:ext uri="{FF2B5EF4-FFF2-40B4-BE49-F238E27FC236}">
                <a16:creationId xmlns:a16="http://schemas.microsoft.com/office/drawing/2014/main" id="{748ED1AD-816E-4766-90AC-7634E60C6BC0}"/>
              </a:ext>
            </a:extLst>
          </p:cNvPr>
          <p:cNvPicPr>
            <a:picLocks noChangeAspect="1"/>
          </p:cNvPicPr>
          <p:nvPr/>
        </p:nvPicPr>
        <p:blipFill>
          <a:blip r:embed="rId3"/>
          <a:stretch>
            <a:fillRect/>
          </a:stretch>
        </p:blipFill>
        <p:spPr>
          <a:xfrm>
            <a:off x="6419088" y="3872987"/>
            <a:ext cx="4939200" cy="1933708"/>
          </a:xfrm>
          <a:prstGeom prst="rect">
            <a:avLst/>
          </a:prstGeom>
        </p:spPr>
      </p:pic>
      <p:sp>
        <p:nvSpPr>
          <p:cNvPr id="11" name="椭圆 10">
            <a:extLst>
              <a:ext uri="{FF2B5EF4-FFF2-40B4-BE49-F238E27FC236}">
                <a16:creationId xmlns:a16="http://schemas.microsoft.com/office/drawing/2014/main" id="{FBF8BA82-8A07-4A20-A0A9-BE6F51C2A282}"/>
              </a:ext>
            </a:extLst>
          </p:cNvPr>
          <p:cNvSpPr/>
          <p:nvPr/>
        </p:nvSpPr>
        <p:spPr>
          <a:xfrm>
            <a:off x="7023100" y="4839841"/>
            <a:ext cx="933450" cy="296675"/>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7" name="灯片编号占位符 6">
            <a:extLst>
              <a:ext uri="{FF2B5EF4-FFF2-40B4-BE49-F238E27FC236}">
                <a16:creationId xmlns:a16="http://schemas.microsoft.com/office/drawing/2014/main" id="{AA198ADA-86DC-48A6-A965-D58D4BEE93FB}"/>
              </a:ext>
            </a:extLst>
          </p:cNvPr>
          <p:cNvSpPr>
            <a:spLocks noGrp="1"/>
          </p:cNvSpPr>
          <p:nvPr>
            <p:ph type="sldNum" sz="quarter" idx="12"/>
          </p:nvPr>
        </p:nvSpPr>
        <p:spPr/>
        <p:txBody>
          <a:bodyPr/>
          <a:lstStyle/>
          <a:p>
            <a:fld id="{51845F5A-061D-4825-9AE9-D7794091C6CF}" type="slidenum">
              <a:rPr lang="en-US" smtClean="0"/>
              <a:t>37</a:t>
            </a:fld>
            <a:endParaRPr lang="en-US"/>
          </a:p>
        </p:txBody>
      </p:sp>
    </p:spTree>
    <p:extLst>
      <p:ext uri="{BB962C8B-B14F-4D97-AF65-F5344CB8AC3E}">
        <p14:creationId xmlns:p14="http://schemas.microsoft.com/office/powerpoint/2010/main" val="3752689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FD1E7-CB35-42F9-8E14-83395D51FE15}"/>
              </a:ext>
            </a:extLst>
          </p:cNvPr>
          <p:cNvSpPr>
            <a:spLocks noGrp="1"/>
          </p:cNvSpPr>
          <p:nvPr>
            <p:ph type="title"/>
          </p:nvPr>
        </p:nvSpPr>
        <p:spPr/>
        <p:txBody>
          <a:bodyPr/>
          <a:lstStyle/>
          <a:p>
            <a:r>
              <a:rPr lang="en-US" altLang="zh-CN" b="1" dirty="0">
                <a:latin typeface="+mj-ea"/>
              </a:rPr>
              <a:t>5.4</a:t>
            </a:r>
            <a:r>
              <a:rPr lang="en-US" altLang="zh-CN" dirty="0">
                <a:latin typeface="+mj-ea"/>
              </a:rPr>
              <a:t> </a:t>
            </a:r>
            <a:r>
              <a:rPr lang="zh-CN" altLang="en-US" dirty="0">
                <a:latin typeface="+mj-ea"/>
              </a:rPr>
              <a:t>描述球员风格</a:t>
            </a:r>
            <a:r>
              <a:rPr lang="en-US" altLang="zh-CN" dirty="0">
                <a:latin typeface="+mj-ea"/>
              </a:rPr>
              <a:t>——</a:t>
            </a:r>
            <a:r>
              <a:rPr lang="zh-CN" altLang="en-US" dirty="0">
                <a:latin typeface="+mj-ea"/>
              </a:rPr>
              <a:t>减轻球探负担</a:t>
            </a:r>
          </a:p>
        </p:txBody>
      </p:sp>
      <p:pic>
        <p:nvPicPr>
          <p:cNvPr id="9" name="内容占位符 8">
            <a:extLst>
              <a:ext uri="{FF2B5EF4-FFF2-40B4-BE49-F238E27FC236}">
                <a16:creationId xmlns:a16="http://schemas.microsoft.com/office/drawing/2014/main" id="{D5CAE4A3-A8DD-46D9-A056-94E803B31BE4}"/>
              </a:ext>
            </a:extLst>
          </p:cNvPr>
          <p:cNvPicPr>
            <a:picLocks noGrp="1" noChangeAspect="1"/>
          </p:cNvPicPr>
          <p:nvPr>
            <p:ph sz="half" idx="1"/>
          </p:nvPr>
        </p:nvPicPr>
        <p:blipFill>
          <a:blip r:embed="rId2"/>
          <a:stretch>
            <a:fillRect/>
          </a:stretch>
        </p:blipFill>
        <p:spPr>
          <a:xfrm>
            <a:off x="1084148" y="2729636"/>
            <a:ext cx="4445228" cy="2724290"/>
          </a:xfrm>
        </p:spPr>
      </p:pic>
      <p:pic>
        <p:nvPicPr>
          <p:cNvPr id="6" name="内容占位符 5">
            <a:extLst>
              <a:ext uri="{FF2B5EF4-FFF2-40B4-BE49-F238E27FC236}">
                <a16:creationId xmlns:a16="http://schemas.microsoft.com/office/drawing/2014/main" id="{98356882-EEE7-4560-8A83-D63CE096A9E3}"/>
              </a:ext>
            </a:extLst>
          </p:cNvPr>
          <p:cNvPicPr>
            <a:picLocks noGrp="1" noChangeAspect="1"/>
          </p:cNvPicPr>
          <p:nvPr>
            <p:ph sz="half" idx="2"/>
          </p:nvPr>
        </p:nvPicPr>
        <p:blipFill>
          <a:blip r:embed="rId3"/>
          <a:stretch>
            <a:fillRect/>
          </a:stretch>
        </p:blipFill>
        <p:spPr>
          <a:xfrm>
            <a:off x="6694374" y="2745512"/>
            <a:ext cx="4388076" cy="2692538"/>
          </a:xfrm>
          <a:prstGeom prst="rect">
            <a:avLst/>
          </a:prstGeom>
        </p:spPr>
      </p:pic>
      <p:sp>
        <p:nvSpPr>
          <p:cNvPr id="4" name="灯片编号占位符 3">
            <a:extLst>
              <a:ext uri="{FF2B5EF4-FFF2-40B4-BE49-F238E27FC236}">
                <a16:creationId xmlns:a16="http://schemas.microsoft.com/office/drawing/2014/main" id="{01BE2590-4893-4B5E-AD13-686EE39B65F4}"/>
              </a:ext>
            </a:extLst>
          </p:cNvPr>
          <p:cNvSpPr>
            <a:spLocks noGrp="1"/>
          </p:cNvSpPr>
          <p:nvPr>
            <p:ph type="sldNum" sz="quarter" idx="12"/>
          </p:nvPr>
        </p:nvSpPr>
        <p:spPr/>
        <p:txBody>
          <a:bodyPr/>
          <a:lstStyle/>
          <a:p>
            <a:fld id="{51845F5A-061D-4825-9AE9-D7794091C6CF}" type="slidenum">
              <a:rPr lang="en-US" smtClean="0"/>
              <a:t>38</a:t>
            </a:fld>
            <a:endParaRPr lang="en-US"/>
          </a:p>
        </p:txBody>
      </p:sp>
    </p:spTree>
    <p:extLst>
      <p:ext uri="{BB962C8B-B14F-4D97-AF65-F5344CB8AC3E}">
        <p14:creationId xmlns:p14="http://schemas.microsoft.com/office/powerpoint/2010/main" val="2671806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23FA0-36F4-4BDB-BFDF-908BF85E1AA4}"/>
              </a:ext>
            </a:extLst>
          </p:cNvPr>
          <p:cNvSpPr>
            <a:spLocks noGrp="1"/>
          </p:cNvSpPr>
          <p:nvPr>
            <p:ph type="title"/>
          </p:nvPr>
        </p:nvSpPr>
        <p:spPr/>
        <p:txBody>
          <a:bodyPr/>
          <a:lstStyle/>
          <a:p>
            <a:r>
              <a:rPr lang="en-US" altLang="zh-CN" i="0" dirty="0">
                <a:solidFill>
                  <a:srgbClr val="2E3033"/>
                </a:solidFill>
                <a:effectLst/>
                <a:latin typeface="Arial" panose="020B0604020202020204" pitchFamily="34" charset="0"/>
              </a:rPr>
              <a:t>5.5 </a:t>
            </a:r>
            <a:r>
              <a:rPr lang="zh-CN" altLang="en-US" i="0" dirty="0">
                <a:solidFill>
                  <a:srgbClr val="2E3033"/>
                </a:solidFill>
                <a:effectLst/>
                <a:latin typeface="Arial" panose="020B0604020202020204" pitchFamily="34" charset="0"/>
              </a:rPr>
              <a:t>权衡行动的质量和数量</a:t>
            </a:r>
            <a:endParaRPr lang="zh-CN" altLang="en-US" dirty="0"/>
          </a:p>
        </p:txBody>
      </p:sp>
      <p:pic>
        <p:nvPicPr>
          <p:cNvPr id="5" name="内容占位符 4">
            <a:extLst>
              <a:ext uri="{FF2B5EF4-FFF2-40B4-BE49-F238E27FC236}">
                <a16:creationId xmlns:a16="http://schemas.microsoft.com/office/drawing/2014/main" id="{25056EBB-C4FB-4CA4-B951-D1947F263A2D}"/>
              </a:ext>
            </a:extLst>
          </p:cNvPr>
          <p:cNvPicPr>
            <a:picLocks noGrp="1" noChangeAspect="1"/>
          </p:cNvPicPr>
          <p:nvPr>
            <p:ph idx="1"/>
          </p:nvPr>
        </p:nvPicPr>
        <p:blipFill>
          <a:blip r:embed="rId2"/>
          <a:stretch>
            <a:fillRect/>
          </a:stretch>
        </p:blipFill>
        <p:spPr>
          <a:xfrm>
            <a:off x="95250" y="2298838"/>
            <a:ext cx="4056251" cy="3429079"/>
          </a:xfrm>
        </p:spPr>
      </p:pic>
      <p:pic>
        <p:nvPicPr>
          <p:cNvPr id="7" name="图片 6">
            <a:extLst>
              <a:ext uri="{FF2B5EF4-FFF2-40B4-BE49-F238E27FC236}">
                <a16:creationId xmlns:a16="http://schemas.microsoft.com/office/drawing/2014/main" id="{EFC5C9DC-C69C-435F-A1D8-951D2C25EA8E}"/>
              </a:ext>
            </a:extLst>
          </p:cNvPr>
          <p:cNvPicPr>
            <a:picLocks noChangeAspect="1"/>
          </p:cNvPicPr>
          <p:nvPr/>
        </p:nvPicPr>
        <p:blipFill>
          <a:blip r:embed="rId3"/>
          <a:stretch>
            <a:fillRect/>
          </a:stretch>
        </p:blipFill>
        <p:spPr>
          <a:xfrm>
            <a:off x="4023613" y="2298839"/>
            <a:ext cx="4144774" cy="3430723"/>
          </a:xfrm>
          <a:prstGeom prst="rect">
            <a:avLst/>
          </a:prstGeom>
        </p:spPr>
      </p:pic>
      <p:pic>
        <p:nvPicPr>
          <p:cNvPr id="9" name="图片 8">
            <a:extLst>
              <a:ext uri="{FF2B5EF4-FFF2-40B4-BE49-F238E27FC236}">
                <a16:creationId xmlns:a16="http://schemas.microsoft.com/office/drawing/2014/main" id="{2B1C68F2-6378-4480-9ACE-1C2D2E7E27DE}"/>
              </a:ext>
            </a:extLst>
          </p:cNvPr>
          <p:cNvPicPr>
            <a:picLocks noChangeAspect="1"/>
          </p:cNvPicPr>
          <p:nvPr/>
        </p:nvPicPr>
        <p:blipFill>
          <a:blip r:embed="rId4"/>
          <a:stretch>
            <a:fillRect/>
          </a:stretch>
        </p:blipFill>
        <p:spPr>
          <a:xfrm>
            <a:off x="8040498" y="2298839"/>
            <a:ext cx="4228565" cy="3430723"/>
          </a:xfrm>
          <a:prstGeom prst="rect">
            <a:avLst/>
          </a:prstGeom>
        </p:spPr>
      </p:pic>
      <p:sp>
        <p:nvSpPr>
          <p:cNvPr id="3" name="灯片编号占位符 2">
            <a:extLst>
              <a:ext uri="{FF2B5EF4-FFF2-40B4-BE49-F238E27FC236}">
                <a16:creationId xmlns:a16="http://schemas.microsoft.com/office/drawing/2014/main" id="{007840AE-9115-40F1-80F4-AFBB429F4D61}"/>
              </a:ext>
            </a:extLst>
          </p:cNvPr>
          <p:cNvSpPr>
            <a:spLocks noGrp="1"/>
          </p:cNvSpPr>
          <p:nvPr>
            <p:ph type="sldNum" sz="quarter" idx="12"/>
          </p:nvPr>
        </p:nvSpPr>
        <p:spPr/>
        <p:txBody>
          <a:bodyPr/>
          <a:lstStyle/>
          <a:p>
            <a:fld id="{51845F5A-061D-4825-9AE9-D7794091C6CF}" type="slidenum">
              <a:rPr lang="en-US" smtClean="0"/>
              <a:t>39</a:t>
            </a:fld>
            <a:endParaRPr lang="en-US"/>
          </a:p>
        </p:txBody>
      </p:sp>
    </p:spTree>
    <p:extLst>
      <p:ext uri="{BB962C8B-B14F-4D97-AF65-F5344CB8AC3E}">
        <p14:creationId xmlns:p14="http://schemas.microsoft.com/office/powerpoint/2010/main" val="206754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32A93-04EB-4A43-9C78-1DB3CD2B9E02}"/>
              </a:ext>
            </a:extLst>
          </p:cNvPr>
          <p:cNvSpPr>
            <a:spLocks noGrp="1"/>
          </p:cNvSpPr>
          <p:nvPr>
            <p:ph type="title"/>
          </p:nvPr>
        </p:nvSpPr>
        <p:spPr/>
        <p:txBody>
          <a:bodyPr/>
          <a:lstStyle/>
          <a:p>
            <a:r>
              <a:rPr kumimoji="1" lang="en-US" altLang="zh-CN" dirty="0"/>
              <a:t>CCS</a:t>
            </a:r>
            <a:r>
              <a:rPr kumimoji="1" lang="zh-CN" altLang="en-US" dirty="0"/>
              <a:t> </a:t>
            </a:r>
            <a:r>
              <a:rPr kumimoji="1" lang="en-US" altLang="zh-CN" dirty="0"/>
              <a:t>Concepts</a:t>
            </a:r>
            <a:endParaRPr kumimoji="1" lang="zh-CN" altLang="en-US" dirty="0"/>
          </a:p>
        </p:txBody>
      </p:sp>
      <p:sp>
        <p:nvSpPr>
          <p:cNvPr id="3" name="内容占位符 2">
            <a:extLst>
              <a:ext uri="{FF2B5EF4-FFF2-40B4-BE49-F238E27FC236}">
                <a16:creationId xmlns:a16="http://schemas.microsoft.com/office/drawing/2014/main" id="{EE59D7C2-7414-FB48-8BF3-2887FF803846}"/>
              </a:ext>
            </a:extLst>
          </p:cNvPr>
          <p:cNvSpPr>
            <a:spLocks noGrp="1"/>
          </p:cNvSpPr>
          <p:nvPr>
            <p:ph idx="1"/>
          </p:nvPr>
        </p:nvSpPr>
        <p:spPr/>
        <p:txBody>
          <a:bodyPr/>
          <a:lstStyle/>
          <a:p>
            <a:pPr marL="0" indent="0">
              <a:buNone/>
            </a:pPr>
            <a:r>
              <a:rPr kumimoji="1" lang="en-US" altLang="zh-CN" b="1" dirty="0"/>
              <a:t>Information</a:t>
            </a:r>
            <a:r>
              <a:rPr kumimoji="1" lang="zh-CN" altLang="en-US" b="1" dirty="0"/>
              <a:t> </a:t>
            </a:r>
            <a:r>
              <a:rPr kumimoji="1" lang="en-US" altLang="zh-CN" b="1" dirty="0"/>
              <a:t>Systems</a:t>
            </a:r>
            <a:r>
              <a:rPr kumimoji="1" lang="en-US" altLang="zh-CN" dirty="0"/>
              <a:t>:</a:t>
            </a:r>
            <a:r>
              <a:rPr kumimoji="1" lang="zh-CN" altLang="en-US" dirty="0"/>
              <a:t> </a:t>
            </a:r>
            <a:r>
              <a:rPr kumimoji="1" lang="en-US" altLang="zh-CN" dirty="0"/>
              <a:t>Data</a:t>
            </a:r>
            <a:r>
              <a:rPr kumimoji="1" lang="zh-CN" altLang="en-US" dirty="0"/>
              <a:t> </a:t>
            </a:r>
            <a:r>
              <a:rPr kumimoji="1" lang="en-US" altLang="zh-CN" dirty="0"/>
              <a:t>Mining,</a:t>
            </a:r>
            <a:r>
              <a:rPr kumimoji="1" lang="zh-CN" altLang="en-US" dirty="0"/>
              <a:t> </a:t>
            </a:r>
            <a:r>
              <a:rPr kumimoji="1" lang="en-US" altLang="zh-CN" dirty="0"/>
              <a:t>Data</a:t>
            </a:r>
            <a:r>
              <a:rPr kumimoji="1" lang="zh-CN" altLang="en-US" dirty="0"/>
              <a:t> </a:t>
            </a:r>
            <a:r>
              <a:rPr kumimoji="1" lang="en-US" altLang="zh-CN" dirty="0"/>
              <a:t>Stream</a:t>
            </a:r>
            <a:r>
              <a:rPr kumimoji="1" lang="zh-CN" altLang="en-US" dirty="0"/>
              <a:t> </a:t>
            </a:r>
            <a:r>
              <a:rPr kumimoji="1" lang="en-US" altLang="zh-CN" dirty="0"/>
              <a:t>Mining</a:t>
            </a:r>
          </a:p>
          <a:p>
            <a:pPr marL="0" indent="0">
              <a:buNone/>
            </a:pPr>
            <a:r>
              <a:rPr kumimoji="1" lang="en-US" altLang="zh-CN" b="1" dirty="0"/>
              <a:t>Computing</a:t>
            </a:r>
            <a:r>
              <a:rPr kumimoji="1" lang="zh-CN" altLang="en-US" b="1" dirty="0"/>
              <a:t> </a:t>
            </a:r>
            <a:r>
              <a:rPr kumimoji="1" lang="en-US" altLang="zh-CN" b="1" dirty="0"/>
              <a:t>Methodologies</a:t>
            </a:r>
            <a:r>
              <a:rPr kumimoji="1" lang="en-US" altLang="zh-CN" dirty="0"/>
              <a:t>:</a:t>
            </a:r>
            <a:r>
              <a:rPr kumimoji="1" lang="zh-CN" altLang="en-US" dirty="0"/>
              <a:t> </a:t>
            </a:r>
            <a:r>
              <a:rPr kumimoji="1" lang="en-US" altLang="zh-CN" dirty="0"/>
              <a:t>Machine</a:t>
            </a:r>
            <a:r>
              <a:rPr kumimoji="1" lang="zh-CN" altLang="en-US" dirty="0"/>
              <a:t> </a:t>
            </a:r>
            <a:r>
              <a:rPr kumimoji="1" lang="en-US" altLang="zh-CN" dirty="0"/>
              <a:t>Learning,</a:t>
            </a:r>
            <a:r>
              <a:rPr kumimoji="1" lang="zh-CN" altLang="en-US" dirty="0"/>
              <a:t> </a:t>
            </a:r>
            <a:r>
              <a:rPr kumimoji="1" lang="en-US" altLang="zh-CN" dirty="0"/>
              <a:t>Artificial</a:t>
            </a:r>
            <a:r>
              <a:rPr kumimoji="1" lang="zh-CN" altLang="en-US" dirty="0"/>
              <a:t> </a:t>
            </a:r>
            <a:r>
              <a:rPr kumimoji="1" lang="en-US" altLang="zh-CN" dirty="0"/>
              <a:t>Intelligence,</a:t>
            </a:r>
            <a:r>
              <a:rPr kumimoji="1" lang="zh-CN" altLang="en-US" dirty="0"/>
              <a:t> </a:t>
            </a:r>
            <a:r>
              <a:rPr kumimoji="1" lang="en-US" altLang="zh-CN" dirty="0"/>
              <a:t>Supervised</a:t>
            </a:r>
            <a:r>
              <a:rPr kumimoji="1" lang="zh-CN" altLang="en-US" dirty="0"/>
              <a:t> </a:t>
            </a:r>
            <a:r>
              <a:rPr kumimoji="1" lang="en-US" altLang="zh-CN" dirty="0"/>
              <a:t>Learning</a:t>
            </a:r>
            <a:endParaRPr kumimoji="1" lang="zh-CN" altLang="en-US" dirty="0"/>
          </a:p>
        </p:txBody>
      </p:sp>
      <p:sp>
        <p:nvSpPr>
          <p:cNvPr id="4" name="灯片编号占位符 3">
            <a:extLst>
              <a:ext uri="{FF2B5EF4-FFF2-40B4-BE49-F238E27FC236}">
                <a16:creationId xmlns:a16="http://schemas.microsoft.com/office/drawing/2014/main" id="{E0552350-1445-4093-AACC-5AAC30619E64}"/>
              </a:ext>
            </a:extLst>
          </p:cNvPr>
          <p:cNvSpPr>
            <a:spLocks noGrp="1"/>
          </p:cNvSpPr>
          <p:nvPr>
            <p:ph type="sldNum" sz="quarter" idx="12"/>
          </p:nvPr>
        </p:nvSpPr>
        <p:spPr/>
        <p:txBody>
          <a:bodyPr/>
          <a:lstStyle/>
          <a:p>
            <a:fld id="{51845F5A-061D-4825-9AE9-D7794091C6CF}" type="slidenum">
              <a:rPr lang="en-US" smtClean="0"/>
              <a:t>4</a:t>
            </a:fld>
            <a:endParaRPr lang="en-US"/>
          </a:p>
        </p:txBody>
      </p:sp>
    </p:spTree>
    <p:extLst>
      <p:ext uri="{BB962C8B-B14F-4D97-AF65-F5344CB8AC3E}">
        <p14:creationId xmlns:p14="http://schemas.microsoft.com/office/powerpoint/2010/main" val="279773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0EDF1-749A-49F6-87FD-B2CC5ECA0D40}"/>
              </a:ext>
            </a:extLst>
          </p:cNvPr>
          <p:cNvSpPr>
            <a:spLocks noGrp="1"/>
          </p:cNvSpPr>
          <p:nvPr>
            <p:ph type="title"/>
          </p:nvPr>
        </p:nvSpPr>
        <p:spPr/>
        <p:txBody>
          <a:bodyPr/>
          <a:lstStyle/>
          <a:p>
            <a:r>
              <a:rPr lang="en-US" altLang="zh-CN" b="1" dirty="0">
                <a:latin typeface="+mj-ea"/>
              </a:rPr>
              <a:t>5.6 </a:t>
            </a:r>
            <a:r>
              <a:rPr lang="zh-CN" altLang="en-US" dirty="0">
                <a:latin typeface="+mj-ea"/>
              </a:rPr>
              <a:t>挑战与缺陷</a:t>
            </a:r>
          </a:p>
        </p:txBody>
      </p:sp>
      <p:sp>
        <p:nvSpPr>
          <p:cNvPr id="3" name="内容占位符 2">
            <a:extLst>
              <a:ext uri="{FF2B5EF4-FFF2-40B4-BE49-F238E27FC236}">
                <a16:creationId xmlns:a16="http://schemas.microsoft.com/office/drawing/2014/main" id="{4D282561-B354-4962-B11A-67A5E4D0ACE1}"/>
              </a:ext>
            </a:extLst>
          </p:cNvPr>
          <p:cNvSpPr>
            <a:spLocks noGrp="1"/>
          </p:cNvSpPr>
          <p:nvPr>
            <p:ph idx="1"/>
          </p:nvPr>
        </p:nvSpPr>
        <p:spPr/>
        <p:txBody>
          <a:bodyPr>
            <a:normAutofit/>
          </a:bodyPr>
          <a:lstStyle/>
          <a:p>
            <a:r>
              <a:rPr lang="en-US" altLang="zh-CN" b="1" i="0" dirty="0">
                <a:solidFill>
                  <a:srgbClr val="333333"/>
                </a:solidFill>
                <a:effectLst/>
                <a:latin typeface="Arial" panose="020B0604020202020204" pitchFamily="34" charset="0"/>
              </a:rPr>
              <a:t>VAEP</a:t>
            </a:r>
            <a:r>
              <a:rPr lang="zh-CN" altLang="en-US" b="1" i="0" dirty="0">
                <a:solidFill>
                  <a:srgbClr val="333333"/>
                </a:solidFill>
                <a:effectLst/>
                <a:latin typeface="Arial" panose="020B0604020202020204" pitchFamily="34" charset="0"/>
              </a:rPr>
              <a:t>只重视带球的动作</a:t>
            </a:r>
            <a:r>
              <a:rPr lang="zh-CN" altLang="en-US" b="0" i="0" dirty="0">
                <a:solidFill>
                  <a:srgbClr val="333333"/>
                </a:solidFill>
                <a:effectLst/>
                <a:latin typeface="Arial" panose="020B0604020202020204" pitchFamily="34" charset="0"/>
              </a:rPr>
              <a:t>，而防守往往更多的是通过巧妙的定位和预判来阻止对手获得控球权。</a:t>
            </a:r>
            <a:endParaRPr lang="en-US" altLang="zh-CN" b="0" i="0" dirty="0">
              <a:solidFill>
                <a:srgbClr val="333333"/>
              </a:solidFill>
              <a:effectLst/>
              <a:latin typeface="Arial" panose="020B0604020202020204" pitchFamily="34" charset="0"/>
            </a:endParaRPr>
          </a:p>
          <a:p>
            <a:r>
              <a:rPr lang="zh-CN" altLang="en-US" b="1" i="0" dirty="0">
                <a:solidFill>
                  <a:srgbClr val="333333"/>
                </a:solidFill>
                <a:effectLst/>
                <a:latin typeface="Arial" panose="020B0604020202020204" pitchFamily="34" charset="0"/>
              </a:rPr>
              <a:t>很难准确地比较不同联赛的球员</a:t>
            </a:r>
            <a:r>
              <a:rPr lang="zh-CN" altLang="en-US" b="0" i="0" dirty="0">
                <a:solidFill>
                  <a:srgbClr val="333333"/>
                </a:solidFill>
                <a:effectLst/>
                <a:latin typeface="Arial" panose="020B0604020202020204" pitchFamily="34" charset="0"/>
              </a:rPr>
              <a:t>：在小联盟</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如法国、荷兰和比利时</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中执行高价值的动作比在更困难的联盟</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如英国和西班牙</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中更容易。</a:t>
            </a:r>
            <a:endParaRPr lang="en-US" altLang="zh-CN" b="0" i="0" dirty="0">
              <a:solidFill>
                <a:srgbClr val="333333"/>
              </a:solidFill>
              <a:effectLst/>
              <a:latin typeface="Arial" panose="020B0604020202020204" pitchFamily="34" charset="0"/>
            </a:endParaRPr>
          </a:p>
          <a:p>
            <a:r>
              <a:rPr lang="zh-CN" altLang="en-US" b="1" i="0" dirty="0">
                <a:solidFill>
                  <a:srgbClr val="333333"/>
                </a:solidFill>
                <a:effectLst/>
                <a:latin typeface="Arial" panose="020B0604020202020204" pitchFamily="34" charset="0"/>
              </a:rPr>
              <a:t>很难准确地比较同一联赛中不同俱乐部的球员</a:t>
            </a:r>
            <a:r>
              <a:rPr lang="zh-CN" altLang="en-US" b="0" i="0" dirty="0">
                <a:solidFill>
                  <a:srgbClr val="333333"/>
                </a:solidFill>
                <a:effectLst/>
                <a:latin typeface="Arial" panose="020B0604020202020204" pitchFamily="34" charset="0"/>
              </a:rPr>
              <a:t>：在拥有强大队友的顶级俱乐部，比在拥有较弱队友的中游俱乐部更容易进行有价值的行动</a:t>
            </a:r>
            <a:endParaRPr lang="en-US" altLang="zh-CN" b="0" i="0" dirty="0">
              <a:solidFill>
                <a:srgbClr val="333333"/>
              </a:solidFill>
              <a:effectLst/>
              <a:latin typeface="Arial" panose="020B0604020202020204" pitchFamily="34" charset="0"/>
            </a:endParaRPr>
          </a:p>
          <a:p>
            <a:r>
              <a:rPr lang="zh-CN" altLang="en-US" b="1" i="0" dirty="0">
                <a:solidFill>
                  <a:srgbClr val="333333"/>
                </a:solidFill>
                <a:effectLst/>
                <a:latin typeface="Arial" panose="020B0604020202020204" pitchFamily="34" charset="0"/>
              </a:rPr>
              <a:t>建立对评级的信任</a:t>
            </a:r>
            <a:r>
              <a:rPr lang="zh-CN" altLang="en-US" dirty="0">
                <a:solidFill>
                  <a:srgbClr val="333333"/>
                </a:solidFill>
                <a:latin typeface="Arial" panose="020B0604020202020204" pitchFamily="34" charset="0"/>
              </a:rPr>
              <a:t>：</a:t>
            </a:r>
            <a:r>
              <a:rPr lang="zh-CN" altLang="en-US" b="0" i="0" dirty="0">
                <a:solidFill>
                  <a:srgbClr val="333333"/>
                </a:solidFill>
                <a:effectLst/>
                <a:latin typeface="Arial" panose="020B0604020202020204" pitchFamily="34" charset="0"/>
              </a:rPr>
              <a:t>传统球探不熟悉系统对足球运动员评级的方式。此外，评级比传统的指标</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如每</a:t>
            </a:r>
            <a:r>
              <a:rPr lang="en-US" altLang="zh-CN" b="0" i="0" dirty="0">
                <a:solidFill>
                  <a:srgbClr val="333333"/>
                </a:solidFill>
                <a:effectLst/>
                <a:latin typeface="Arial" panose="020B0604020202020204" pitchFamily="34" charset="0"/>
              </a:rPr>
              <a:t>90</a:t>
            </a:r>
            <a:r>
              <a:rPr lang="zh-CN" altLang="en-US" b="0" i="0" dirty="0">
                <a:solidFill>
                  <a:srgbClr val="333333"/>
                </a:solidFill>
                <a:effectLst/>
                <a:latin typeface="Arial" panose="020B0604020202020204" pitchFamily="34" charset="0"/>
              </a:rPr>
              <a:t>分钟进球数</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略显不直观。</a:t>
            </a:r>
            <a:endParaRPr lang="zh-CN" altLang="en-US" dirty="0"/>
          </a:p>
        </p:txBody>
      </p:sp>
      <p:sp>
        <p:nvSpPr>
          <p:cNvPr id="4" name="灯片编号占位符 3">
            <a:extLst>
              <a:ext uri="{FF2B5EF4-FFF2-40B4-BE49-F238E27FC236}">
                <a16:creationId xmlns:a16="http://schemas.microsoft.com/office/drawing/2014/main" id="{1710CA72-D553-408F-9719-BD54E0B68FDC}"/>
              </a:ext>
            </a:extLst>
          </p:cNvPr>
          <p:cNvSpPr>
            <a:spLocks noGrp="1"/>
          </p:cNvSpPr>
          <p:nvPr>
            <p:ph type="sldNum" sz="quarter" idx="12"/>
          </p:nvPr>
        </p:nvSpPr>
        <p:spPr/>
        <p:txBody>
          <a:bodyPr/>
          <a:lstStyle/>
          <a:p>
            <a:fld id="{51845F5A-061D-4825-9AE9-D7794091C6CF}" type="slidenum">
              <a:rPr lang="en-US" smtClean="0"/>
              <a:t>40</a:t>
            </a:fld>
            <a:endParaRPr lang="en-US"/>
          </a:p>
        </p:txBody>
      </p:sp>
    </p:spTree>
    <p:extLst>
      <p:ext uri="{BB962C8B-B14F-4D97-AF65-F5344CB8AC3E}">
        <p14:creationId xmlns:p14="http://schemas.microsoft.com/office/powerpoint/2010/main" val="2799492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0" name="Rectangle 19">
            <a:extLst>
              <a:ext uri="{FF2B5EF4-FFF2-40B4-BE49-F238E27FC236}">
                <a16:creationId xmlns:a16="http://schemas.microsoft.com/office/drawing/2014/main" id="{8A8E2B3D-9013-49DD-AD19-465E6B84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420F6C3-AAF3-4091-9B71-5FB534BD4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69896" y="0"/>
            <a:ext cx="6022105" cy="6858000"/>
          </a:xfrm>
          <a:custGeom>
            <a:avLst/>
            <a:gdLst>
              <a:gd name="connsiteX0" fmla="*/ 606846 w 6022105"/>
              <a:gd name="connsiteY0" fmla="*/ 0 h 6858000"/>
              <a:gd name="connsiteX1" fmla="*/ 6022105 w 6022105"/>
              <a:gd name="connsiteY1" fmla="*/ 0 h 6858000"/>
              <a:gd name="connsiteX2" fmla="*/ 6022105 w 6022105"/>
              <a:gd name="connsiteY2" fmla="*/ 6858000 h 6858000"/>
              <a:gd name="connsiteX3" fmla="*/ 0 w 6022105"/>
              <a:gd name="connsiteY3" fmla="*/ 6858000 h 6858000"/>
              <a:gd name="connsiteX4" fmla="*/ 374372 w 6022105"/>
              <a:gd name="connsiteY4" fmla="*/ 6658805 h 6858000"/>
              <a:gd name="connsiteX5" fmla="*/ 537405 w 6022105"/>
              <a:gd name="connsiteY5" fmla="*/ 6431153 h 6858000"/>
              <a:gd name="connsiteX6" fmla="*/ 594769 w 6022105"/>
              <a:gd name="connsiteY6" fmla="*/ 6367127 h 6858000"/>
              <a:gd name="connsiteX7" fmla="*/ 736668 w 6022105"/>
              <a:gd name="connsiteY7" fmla="*/ 6281757 h 6858000"/>
              <a:gd name="connsiteX8" fmla="*/ 984239 w 6022105"/>
              <a:gd name="connsiteY8" fmla="*/ 6100347 h 6858000"/>
              <a:gd name="connsiteX9" fmla="*/ 893664 w 6022105"/>
              <a:gd name="connsiteY9" fmla="*/ 6057663 h 6858000"/>
              <a:gd name="connsiteX10" fmla="*/ 631000 w 6022105"/>
              <a:gd name="connsiteY10" fmla="*/ 6167932 h 6858000"/>
              <a:gd name="connsiteX11" fmla="*/ 440793 w 6022105"/>
              <a:gd name="connsiteY11" fmla="*/ 6196388 h 6858000"/>
              <a:gd name="connsiteX12" fmla="*/ 709496 w 6022105"/>
              <a:gd name="connsiteY12" fmla="*/ 6004307 h 6858000"/>
              <a:gd name="connsiteX13" fmla="*/ 969143 w 6022105"/>
              <a:gd name="connsiteY13" fmla="*/ 5755314 h 6858000"/>
              <a:gd name="connsiteX14" fmla="*/ 769879 w 6022105"/>
              <a:gd name="connsiteY14" fmla="*/ 5801555 h 6858000"/>
              <a:gd name="connsiteX15" fmla="*/ 760822 w 6022105"/>
              <a:gd name="connsiteY15" fmla="*/ 5769542 h 6858000"/>
              <a:gd name="connsiteX16" fmla="*/ 935933 w 6022105"/>
              <a:gd name="connsiteY16" fmla="*/ 5474306 h 6858000"/>
              <a:gd name="connsiteX17" fmla="*/ 1020468 w 6022105"/>
              <a:gd name="connsiteY17" fmla="*/ 5353367 h 6858000"/>
              <a:gd name="connsiteX18" fmla="*/ 1406918 w 6022105"/>
              <a:gd name="connsiteY18" fmla="*/ 4994104 h 6858000"/>
              <a:gd name="connsiteX19" fmla="*/ 1038583 w 6022105"/>
              <a:gd name="connsiteY19" fmla="*/ 5154171 h 6858000"/>
              <a:gd name="connsiteX20" fmla="*/ 1418994 w 6022105"/>
              <a:gd name="connsiteY20" fmla="*/ 4805580 h 6858000"/>
              <a:gd name="connsiteX21" fmla="*/ 1603162 w 6022105"/>
              <a:gd name="connsiteY21" fmla="*/ 4677526 h 6858000"/>
              <a:gd name="connsiteX22" fmla="*/ 1648449 w 6022105"/>
              <a:gd name="connsiteY22" fmla="*/ 4602828 h 6858000"/>
              <a:gd name="connsiteX23" fmla="*/ 1566931 w 6022105"/>
              <a:gd name="connsiteY23" fmla="*/ 4585042 h 6858000"/>
              <a:gd name="connsiteX24" fmla="*/ 1316344 w 6022105"/>
              <a:gd name="connsiteY24" fmla="*/ 4613499 h 6858000"/>
              <a:gd name="connsiteX25" fmla="*/ 1627315 w 6022105"/>
              <a:gd name="connsiteY25" fmla="*/ 4378734 h 6858000"/>
              <a:gd name="connsiteX26" fmla="*/ 1394842 w 6022105"/>
              <a:gd name="connsiteY26" fmla="*/ 4414305 h 6858000"/>
              <a:gd name="connsiteX27" fmla="*/ 1328419 w 6022105"/>
              <a:gd name="connsiteY27" fmla="*/ 4321821 h 6858000"/>
              <a:gd name="connsiteX28" fmla="*/ 1219731 w 6022105"/>
              <a:gd name="connsiteY28" fmla="*/ 4172424 h 6858000"/>
              <a:gd name="connsiteX29" fmla="*/ 1144253 w 6022105"/>
              <a:gd name="connsiteY29" fmla="*/ 4090612 h 6858000"/>
              <a:gd name="connsiteX30" fmla="*/ 1114061 w 6022105"/>
              <a:gd name="connsiteY30" fmla="*/ 3827390 h 6858000"/>
              <a:gd name="connsiteX31" fmla="*/ 1177463 w 6022105"/>
              <a:gd name="connsiteY31" fmla="*/ 3539269 h 6858000"/>
              <a:gd name="connsiteX32" fmla="*/ 1352573 w 6022105"/>
              <a:gd name="connsiteY32" fmla="*/ 3393429 h 6858000"/>
              <a:gd name="connsiteX33" fmla="*/ 1301248 w 6022105"/>
              <a:gd name="connsiteY33" fmla="*/ 3229805 h 6858000"/>
              <a:gd name="connsiteX34" fmla="*/ 929894 w 6022105"/>
              <a:gd name="connsiteY34" fmla="*/ 3329402 h 6858000"/>
              <a:gd name="connsiteX35" fmla="*/ 1482396 w 6022105"/>
              <a:gd name="connsiteY35" fmla="*/ 2941684 h 6858000"/>
              <a:gd name="connsiteX36" fmla="*/ 1388803 w 6022105"/>
              <a:gd name="connsiteY36" fmla="*/ 2923898 h 6858000"/>
              <a:gd name="connsiteX37" fmla="*/ 1053678 w 6022105"/>
              <a:gd name="connsiteY37" fmla="*/ 2703362 h 6858000"/>
              <a:gd name="connsiteX38" fmla="*/ 1035564 w 6022105"/>
              <a:gd name="connsiteY38" fmla="*/ 2692689 h 6858000"/>
              <a:gd name="connsiteX39" fmla="*/ 978200 w 6022105"/>
              <a:gd name="connsiteY39" fmla="*/ 2553965 h 6858000"/>
              <a:gd name="connsiteX40" fmla="*/ 797052 w 6022105"/>
              <a:gd name="connsiteY40" fmla="*/ 2532623 h 6858000"/>
              <a:gd name="connsiteX41" fmla="*/ 646095 w 6022105"/>
              <a:gd name="connsiteY41" fmla="*/ 2564636 h 6858000"/>
              <a:gd name="connsiteX42" fmla="*/ 483061 w 6022105"/>
              <a:gd name="connsiteY42" fmla="*/ 2525509 h 6858000"/>
              <a:gd name="connsiteX43" fmla="*/ 338143 w 6022105"/>
              <a:gd name="connsiteY43" fmla="*/ 2543294 h 6858000"/>
              <a:gd name="connsiteX44" fmla="*/ 214358 w 6022105"/>
              <a:gd name="connsiteY44" fmla="*/ 2518395 h 6858000"/>
              <a:gd name="connsiteX45" fmla="*/ 335123 w 6022105"/>
              <a:gd name="connsiteY45" fmla="*/ 2401012 h 6858000"/>
              <a:gd name="connsiteX46" fmla="*/ 504195 w 6022105"/>
              <a:gd name="connsiteY46" fmla="*/ 2401012 h 6858000"/>
              <a:gd name="connsiteX47" fmla="*/ 624961 w 6022105"/>
              <a:gd name="connsiteY47" fmla="*/ 2326314 h 6858000"/>
              <a:gd name="connsiteX48" fmla="*/ 739688 w 6022105"/>
              <a:gd name="connsiteY48" fmla="*/ 2191146 h 6858000"/>
              <a:gd name="connsiteX49" fmla="*/ 1144253 w 6022105"/>
              <a:gd name="connsiteY49" fmla="*/ 1974165 h 6858000"/>
              <a:gd name="connsiteX50" fmla="*/ 1216712 w 6022105"/>
              <a:gd name="connsiteY50" fmla="*/ 1892353 h 6858000"/>
              <a:gd name="connsiteX51" fmla="*/ 63401 w 6022105"/>
              <a:gd name="connsiteY51" fmla="*/ 2208931 h 6858000"/>
              <a:gd name="connsiteX52" fmla="*/ 419660 w 6022105"/>
              <a:gd name="connsiteY52" fmla="*/ 2077320 h 6858000"/>
              <a:gd name="connsiteX53" fmla="*/ 178128 w 6022105"/>
              <a:gd name="connsiteY53" fmla="*/ 2102219 h 6858000"/>
              <a:gd name="connsiteX54" fmla="*/ 45286 w 6022105"/>
              <a:gd name="connsiteY54" fmla="*/ 2013292 h 6858000"/>
              <a:gd name="connsiteX55" fmla="*/ 45286 w 6022105"/>
              <a:gd name="connsiteY55" fmla="*/ 1984836 h 6858000"/>
              <a:gd name="connsiteX56" fmla="*/ 144917 w 6022105"/>
              <a:gd name="connsiteY56" fmla="*/ 1903025 h 6858000"/>
              <a:gd name="connsiteX57" fmla="*/ 202281 w 6022105"/>
              <a:gd name="connsiteY57" fmla="*/ 1849668 h 6858000"/>
              <a:gd name="connsiteX58" fmla="*/ 359276 w 6022105"/>
              <a:gd name="connsiteY58" fmla="*/ 1657587 h 6858000"/>
              <a:gd name="connsiteX59" fmla="*/ 247569 w 6022105"/>
              <a:gd name="connsiteY59" fmla="*/ 1636245 h 6858000"/>
              <a:gd name="connsiteX60" fmla="*/ 205301 w 6022105"/>
              <a:gd name="connsiteY60" fmla="*/ 1597117 h 6858000"/>
              <a:gd name="connsiteX61" fmla="*/ 235492 w 6022105"/>
              <a:gd name="connsiteY61" fmla="*/ 1540204 h 6858000"/>
              <a:gd name="connsiteX62" fmla="*/ 582694 w 6022105"/>
              <a:gd name="connsiteY62" fmla="*/ 1365909 h 6858000"/>
              <a:gd name="connsiteX63" fmla="*/ 609865 w 6022105"/>
              <a:gd name="connsiteY63" fmla="*/ 1230741 h 6858000"/>
              <a:gd name="connsiteX64" fmla="*/ 543445 w 6022105"/>
              <a:gd name="connsiteY64" fmla="*/ 1209399 h 6858000"/>
              <a:gd name="connsiteX65" fmla="*/ 467966 w 6022105"/>
              <a:gd name="connsiteY65" fmla="*/ 1220069 h 6858000"/>
              <a:gd name="connsiteX66" fmla="*/ 528348 w 6022105"/>
              <a:gd name="connsiteY66" fmla="*/ 1113358 h 6858000"/>
              <a:gd name="connsiteX67" fmla="*/ 772899 w 6022105"/>
              <a:gd name="connsiteY67" fmla="*/ 1006647 h 6858000"/>
              <a:gd name="connsiteX68" fmla="*/ 818186 w 6022105"/>
              <a:gd name="connsiteY68" fmla="*/ 949734 h 6858000"/>
              <a:gd name="connsiteX69" fmla="*/ 757803 w 6022105"/>
              <a:gd name="connsiteY69" fmla="*/ 921277 h 6858000"/>
              <a:gd name="connsiteX70" fmla="*/ 712516 w 6022105"/>
              <a:gd name="connsiteY70" fmla="*/ 910606 h 6858000"/>
              <a:gd name="connsiteX71" fmla="*/ 1648449 w 6022105"/>
              <a:gd name="connsiteY71" fmla="*/ 465975 h 6858000"/>
              <a:gd name="connsiteX72" fmla="*/ 1437109 w 6022105"/>
              <a:gd name="connsiteY72" fmla="*/ 462417 h 6858000"/>
              <a:gd name="connsiteX73" fmla="*/ 1228788 w 6022105"/>
              <a:gd name="connsiteY73" fmla="*/ 533558 h 6858000"/>
              <a:gd name="connsiteX74" fmla="*/ 1008391 w 6022105"/>
              <a:gd name="connsiteY74" fmla="*/ 522887 h 6858000"/>
              <a:gd name="connsiteX75" fmla="*/ 800071 w 6022105"/>
              <a:gd name="connsiteY75" fmla="*/ 558458 h 6858000"/>
              <a:gd name="connsiteX76" fmla="*/ 618923 w 6022105"/>
              <a:gd name="connsiteY76" fmla="*/ 558458 h 6858000"/>
              <a:gd name="connsiteX77" fmla="*/ 787995 w 6022105"/>
              <a:gd name="connsiteY77" fmla="*/ 505101 h 6858000"/>
              <a:gd name="connsiteX78" fmla="*/ 851396 w 6022105"/>
              <a:gd name="connsiteY78" fmla="*/ 416176 h 6858000"/>
              <a:gd name="connsiteX79" fmla="*/ 830263 w 6022105"/>
              <a:gd name="connsiteY79" fmla="*/ 334364 h 6858000"/>
              <a:gd name="connsiteX80" fmla="*/ 760822 w 6022105"/>
              <a:gd name="connsiteY80" fmla="*/ 359262 h 6858000"/>
              <a:gd name="connsiteX81" fmla="*/ 679305 w 6022105"/>
              <a:gd name="connsiteY81" fmla="*/ 451747 h 6858000"/>
              <a:gd name="connsiteX82" fmla="*/ 661190 w 6022105"/>
              <a:gd name="connsiteY82" fmla="*/ 394834 h 6858000"/>
              <a:gd name="connsiteX83" fmla="*/ 612884 w 6022105"/>
              <a:gd name="connsiteY83" fmla="*/ 352148 h 6858000"/>
              <a:gd name="connsiteX84" fmla="*/ 335123 w 6022105"/>
              <a:gd name="connsiteY84" fmla="*/ 373491 h 6858000"/>
              <a:gd name="connsiteX85" fmla="*/ 519291 w 6022105"/>
              <a:gd name="connsiteY85" fmla="*/ 192082 h 6858000"/>
              <a:gd name="connsiteX86" fmla="*/ 637037 w 6022105"/>
              <a:gd name="connsiteY86" fmla="*/ 163625 h 6858000"/>
              <a:gd name="connsiteX87" fmla="*/ 664209 w 6022105"/>
              <a:gd name="connsiteY87" fmla="*/ 88927 h 6858000"/>
              <a:gd name="connsiteX88" fmla="*/ 609865 w 6022105"/>
              <a:gd name="connsiteY88" fmla="*/ 71141 h 6858000"/>
              <a:gd name="connsiteX89" fmla="*/ 338143 w 6022105"/>
              <a:gd name="connsiteY89" fmla="*/ 135168 h 6858000"/>
              <a:gd name="connsiteX90" fmla="*/ 292855 w 6022105"/>
              <a:gd name="connsiteY90" fmla="*/ 110269 h 6858000"/>
              <a:gd name="connsiteX91" fmla="*/ 606846 w 6022105"/>
              <a:gd name="connsiteY9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22105" h="6858000">
                <a:moveTo>
                  <a:pt x="606846" y="0"/>
                </a:moveTo>
                <a:lnTo>
                  <a:pt x="6022105" y="0"/>
                </a:lnTo>
                <a:lnTo>
                  <a:pt x="6022105" y="6858000"/>
                </a:lnTo>
                <a:lnTo>
                  <a:pt x="0" y="6858000"/>
                </a:lnTo>
                <a:cubicBezTo>
                  <a:pt x="123784" y="6786859"/>
                  <a:pt x="241530" y="6701489"/>
                  <a:pt x="374372" y="6658805"/>
                </a:cubicBezTo>
                <a:cubicBezTo>
                  <a:pt x="464946" y="6630349"/>
                  <a:pt x="552502" y="6580550"/>
                  <a:pt x="537405" y="6431153"/>
                </a:cubicBezTo>
                <a:cubicBezTo>
                  <a:pt x="534387" y="6388469"/>
                  <a:pt x="558540" y="6356456"/>
                  <a:pt x="594769" y="6367127"/>
                </a:cubicBezTo>
                <a:cubicBezTo>
                  <a:pt x="664209" y="6388469"/>
                  <a:pt x="697421" y="6327999"/>
                  <a:pt x="736668" y="6281757"/>
                </a:cubicBezTo>
                <a:cubicBezTo>
                  <a:pt x="806109" y="6199945"/>
                  <a:pt x="872530" y="6114575"/>
                  <a:pt x="984239" y="6100347"/>
                </a:cubicBezTo>
                <a:cubicBezTo>
                  <a:pt x="963105" y="6036320"/>
                  <a:pt x="926876" y="6043434"/>
                  <a:pt x="893664" y="6057663"/>
                </a:cubicBezTo>
                <a:cubicBezTo>
                  <a:pt x="806109" y="6093234"/>
                  <a:pt x="718554" y="6132361"/>
                  <a:pt x="631000" y="6167932"/>
                </a:cubicBezTo>
                <a:cubicBezTo>
                  <a:pt x="573636" y="6189274"/>
                  <a:pt x="516273" y="6221287"/>
                  <a:pt x="440793" y="6196388"/>
                </a:cubicBezTo>
                <a:cubicBezTo>
                  <a:pt x="507214" y="6068335"/>
                  <a:pt x="618923" y="6043434"/>
                  <a:pt x="709496" y="6004307"/>
                </a:cubicBezTo>
                <a:cubicBezTo>
                  <a:pt x="821206" y="5954508"/>
                  <a:pt x="887626" y="5862025"/>
                  <a:pt x="969143" y="5755314"/>
                </a:cubicBezTo>
                <a:cubicBezTo>
                  <a:pt x="887626" y="5726858"/>
                  <a:pt x="836301" y="5805112"/>
                  <a:pt x="769879" y="5801555"/>
                </a:cubicBezTo>
                <a:cubicBezTo>
                  <a:pt x="766860" y="5790884"/>
                  <a:pt x="760822" y="5769542"/>
                  <a:pt x="760822" y="5769542"/>
                </a:cubicBezTo>
                <a:cubicBezTo>
                  <a:pt x="869512" y="5712629"/>
                  <a:pt x="917816" y="5605917"/>
                  <a:pt x="935933" y="5474306"/>
                </a:cubicBezTo>
                <a:cubicBezTo>
                  <a:pt x="941970" y="5406721"/>
                  <a:pt x="981219" y="5385379"/>
                  <a:pt x="1020468" y="5353367"/>
                </a:cubicBezTo>
                <a:cubicBezTo>
                  <a:pt x="1153310" y="5243097"/>
                  <a:pt x="1295209" y="5143500"/>
                  <a:pt x="1406918" y="4994104"/>
                </a:cubicBezTo>
                <a:cubicBezTo>
                  <a:pt x="1277095" y="5011889"/>
                  <a:pt x="1174445" y="5111487"/>
                  <a:pt x="1038583" y="5154171"/>
                </a:cubicBezTo>
                <a:cubicBezTo>
                  <a:pt x="1147271" y="4990547"/>
                  <a:pt x="1289172" y="4905177"/>
                  <a:pt x="1418994" y="4805580"/>
                </a:cubicBezTo>
                <a:cubicBezTo>
                  <a:pt x="1479378" y="4759339"/>
                  <a:pt x="1533721" y="4702425"/>
                  <a:pt x="1603162" y="4677526"/>
                </a:cubicBezTo>
                <a:cubicBezTo>
                  <a:pt x="1627315" y="4670412"/>
                  <a:pt x="1669584" y="4652628"/>
                  <a:pt x="1648449" y="4602828"/>
                </a:cubicBezTo>
                <a:cubicBezTo>
                  <a:pt x="1630334" y="4560144"/>
                  <a:pt x="1597123" y="4574373"/>
                  <a:pt x="1566931" y="4585042"/>
                </a:cubicBezTo>
                <a:cubicBezTo>
                  <a:pt x="1494473" y="4613499"/>
                  <a:pt x="1415975" y="4613499"/>
                  <a:pt x="1316344" y="4613499"/>
                </a:cubicBezTo>
                <a:cubicBezTo>
                  <a:pt x="1400879" y="4478331"/>
                  <a:pt x="1554856" y="4521016"/>
                  <a:pt x="1627315" y="4378734"/>
                </a:cubicBezTo>
                <a:cubicBezTo>
                  <a:pt x="1536741" y="4353835"/>
                  <a:pt x="1467300" y="4403633"/>
                  <a:pt x="1394842" y="4414305"/>
                </a:cubicBezTo>
                <a:cubicBezTo>
                  <a:pt x="1328419" y="4424975"/>
                  <a:pt x="1313325" y="4400076"/>
                  <a:pt x="1328419" y="4321821"/>
                </a:cubicBezTo>
                <a:cubicBezTo>
                  <a:pt x="1352573" y="4200882"/>
                  <a:pt x="1316344" y="4140411"/>
                  <a:pt x="1219731" y="4172424"/>
                </a:cubicBezTo>
                <a:cubicBezTo>
                  <a:pt x="1129157" y="4204438"/>
                  <a:pt x="1120099" y="4158196"/>
                  <a:pt x="1144253" y="4090612"/>
                </a:cubicBezTo>
                <a:cubicBezTo>
                  <a:pt x="1180482" y="3991015"/>
                  <a:pt x="1141234" y="3912759"/>
                  <a:pt x="1114061" y="3827390"/>
                </a:cubicBezTo>
                <a:cubicBezTo>
                  <a:pt x="1071793" y="3699337"/>
                  <a:pt x="1089907" y="3635309"/>
                  <a:pt x="1177463" y="3539269"/>
                </a:cubicBezTo>
                <a:cubicBezTo>
                  <a:pt x="1228788" y="3485914"/>
                  <a:pt x="1280115" y="3439672"/>
                  <a:pt x="1352573" y="3393429"/>
                </a:cubicBezTo>
                <a:cubicBezTo>
                  <a:pt x="1186520" y="3368530"/>
                  <a:pt x="1358611" y="3283162"/>
                  <a:pt x="1301248" y="3229805"/>
                </a:cubicBezTo>
                <a:cubicBezTo>
                  <a:pt x="1183502" y="3208463"/>
                  <a:pt x="1089907" y="3379202"/>
                  <a:pt x="929894" y="3329402"/>
                </a:cubicBezTo>
                <a:cubicBezTo>
                  <a:pt x="1123118" y="3183563"/>
                  <a:pt x="1340497" y="3137322"/>
                  <a:pt x="1482396" y="2941684"/>
                </a:cubicBezTo>
                <a:cubicBezTo>
                  <a:pt x="1449186" y="2899000"/>
                  <a:pt x="1415975" y="2941684"/>
                  <a:pt x="1388803" y="2923898"/>
                </a:cubicBezTo>
                <a:cubicBezTo>
                  <a:pt x="1388803" y="2913227"/>
                  <a:pt x="1071793" y="2980812"/>
                  <a:pt x="1053678" y="2703362"/>
                </a:cubicBezTo>
                <a:cubicBezTo>
                  <a:pt x="1047640" y="2703362"/>
                  <a:pt x="1041601" y="2703362"/>
                  <a:pt x="1035564" y="2692689"/>
                </a:cubicBezTo>
                <a:cubicBezTo>
                  <a:pt x="1002354" y="2653563"/>
                  <a:pt x="1032544" y="2561080"/>
                  <a:pt x="978200" y="2553965"/>
                </a:cubicBezTo>
                <a:cubicBezTo>
                  <a:pt x="917816" y="2546851"/>
                  <a:pt x="860453" y="2514837"/>
                  <a:pt x="797052" y="2532623"/>
                </a:cubicBezTo>
                <a:cubicBezTo>
                  <a:pt x="748745" y="2546851"/>
                  <a:pt x="697421" y="2564636"/>
                  <a:pt x="646095" y="2564636"/>
                </a:cubicBezTo>
                <a:cubicBezTo>
                  <a:pt x="591751" y="2564636"/>
                  <a:pt x="516273" y="2685576"/>
                  <a:pt x="483061" y="2525509"/>
                </a:cubicBezTo>
                <a:cubicBezTo>
                  <a:pt x="483061" y="2518395"/>
                  <a:pt x="389468" y="2536181"/>
                  <a:pt x="338143" y="2543294"/>
                </a:cubicBezTo>
                <a:cubicBezTo>
                  <a:pt x="295875" y="2550408"/>
                  <a:pt x="244549" y="2582422"/>
                  <a:pt x="214358" y="2518395"/>
                </a:cubicBezTo>
                <a:cubicBezTo>
                  <a:pt x="199263" y="2479267"/>
                  <a:pt x="271722" y="2408126"/>
                  <a:pt x="335123" y="2401012"/>
                </a:cubicBezTo>
                <a:cubicBezTo>
                  <a:pt x="392486" y="2393898"/>
                  <a:pt x="449850" y="2386784"/>
                  <a:pt x="504195" y="2401012"/>
                </a:cubicBezTo>
                <a:cubicBezTo>
                  <a:pt x="570616" y="2418796"/>
                  <a:pt x="606846" y="2390340"/>
                  <a:pt x="624961" y="2326314"/>
                </a:cubicBezTo>
                <a:cubicBezTo>
                  <a:pt x="646095" y="2258731"/>
                  <a:pt x="685344" y="2223159"/>
                  <a:pt x="739688" y="2191146"/>
                </a:cubicBezTo>
                <a:cubicBezTo>
                  <a:pt x="872530" y="2112891"/>
                  <a:pt x="999334" y="2020407"/>
                  <a:pt x="1144253" y="1974165"/>
                </a:cubicBezTo>
                <a:cubicBezTo>
                  <a:pt x="1171425" y="1967051"/>
                  <a:pt x="1204635" y="1952823"/>
                  <a:pt x="1216712" y="1892353"/>
                </a:cubicBezTo>
                <a:cubicBezTo>
                  <a:pt x="824224" y="1984836"/>
                  <a:pt x="467966" y="2223159"/>
                  <a:pt x="63401" y="2208931"/>
                </a:cubicBezTo>
                <a:cubicBezTo>
                  <a:pt x="172091" y="2134233"/>
                  <a:pt x="301913" y="2130676"/>
                  <a:pt x="419660" y="2077320"/>
                </a:cubicBezTo>
                <a:cubicBezTo>
                  <a:pt x="335123" y="2038192"/>
                  <a:pt x="256626" y="2080877"/>
                  <a:pt x="178128" y="2102219"/>
                </a:cubicBezTo>
                <a:cubicBezTo>
                  <a:pt x="111707" y="2120004"/>
                  <a:pt x="51324" y="2123562"/>
                  <a:pt x="45286" y="2013292"/>
                </a:cubicBezTo>
                <a:cubicBezTo>
                  <a:pt x="45286" y="2002622"/>
                  <a:pt x="45286" y="1995507"/>
                  <a:pt x="45286" y="1984836"/>
                </a:cubicBezTo>
                <a:cubicBezTo>
                  <a:pt x="69439" y="1938595"/>
                  <a:pt x="102650" y="1917252"/>
                  <a:pt x="144917" y="1903025"/>
                </a:cubicBezTo>
                <a:cubicBezTo>
                  <a:pt x="169071" y="1895910"/>
                  <a:pt x="202281" y="1881683"/>
                  <a:pt x="202281" y="1849668"/>
                </a:cubicBezTo>
                <a:cubicBezTo>
                  <a:pt x="199263" y="1728729"/>
                  <a:pt x="280779" y="1693158"/>
                  <a:pt x="359276" y="1657587"/>
                </a:cubicBezTo>
                <a:cubicBezTo>
                  <a:pt x="317008" y="1597117"/>
                  <a:pt x="280779" y="1639802"/>
                  <a:pt x="247569" y="1636245"/>
                </a:cubicBezTo>
                <a:cubicBezTo>
                  <a:pt x="226434" y="1632688"/>
                  <a:pt x="205301" y="1629132"/>
                  <a:pt x="205301" y="1597117"/>
                </a:cubicBezTo>
                <a:cubicBezTo>
                  <a:pt x="205301" y="1572219"/>
                  <a:pt x="214358" y="1540204"/>
                  <a:pt x="235492" y="1540204"/>
                </a:cubicBezTo>
                <a:cubicBezTo>
                  <a:pt x="368334" y="1536647"/>
                  <a:pt x="443813" y="1365909"/>
                  <a:pt x="582694" y="1365909"/>
                </a:cubicBezTo>
                <a:cubicBezTo>
                  <a:pt x="667229" y="1365909"/>
                  <a:pt x="540425" y="1269868"/>
                  <a:pt x="609865" y="1230741"/>
                </a:cubicBezTo>
                <a:cubicBezTo>
                  <a:pt x="624961" y="1220069"/>
                  <a:pt x="567597" y="1205842"/>
                  <a:pt x="543445" y="1209399"/>
                </a:cubicBezTo>
                <a:cubicBezTo>
                  <a:pt x="519291" y="1212955"/>
                  <a:pt x="498156" y="1237855"/>
                  <a:pt x="467966" y="1220069"/>
                </a:cubicBezTo>
                <a:cubicBezTo>
                  <a:pt x="452870" y="1156043"/>
                  <a:pt x="492119" y="1131144"/>
                  <a:pt x="528348" y="1113358"/>
                </a:cubicBezTo>
                <a:cubicBezTo>
                  <a:pt x="606846" y="1070674"/>
                  <a:pt x="685344" y="1020875"/>
                  <a:pt x="772899" y="1006647"/>
                </a:cubicBezTo>
                <a:cubicBezTo>
                  <a:pt x="803089" y="1003089"/>
                  <a:pt x="821206" y="985305"/>
                  <a:pt x="818186" y="949734"/>
                </a:cubicBezTo>
                <a:cubicBezTo>
                  <a:pt x="812148" y="903491"/>
                  <a:pt x="781956" y="917720"/>
                  <a:pt x="757803" y="921277"/>
                </a:cubicBezTo>
                <a:cubicBezTo>
                  <a:pt x="742707" y="924835"/>
                  <a:pt x="727611" y="935506"/>
                  <a:pt x="712516" y="910606"/>
                </a:cubicBezTo>
                <a:cubicBezTo>
                  <a:pt x="1065755" y="658055"/>
                  <a:pt x="1252941" y="672284"/>
                  <a:pt x="1648449" y="465975"/>
                </a:cubicBezTo>
                <a:cubicBezTo>
                  <a:pt x="1560894" y="426847"/>
                  <a:pt x="1497492" y="455303"/>
                  <a:pt x="1437109" y="462417"/>
                </a:cubicBezTo>
                <a:cubicBezTo>
                  <a:pt x="1286152" y="480203"/>
                  <a:pt x="1379746" y="512216"/>
                  <a:pt x="1228788" y="533558"/>
                </a:cubicBezTo>
                <a:cubicBezTo>
                  <a:pt x="1156328" y="544229"/>
                  <a:pt x="1089907" y="579800"/>
                  <a:pt x="1008391" y="522887"/>
                </a:cubicBezTo>
                <a:cubicBezTo>
                  <a:pt x="954047" y="483759"/>
                  <a:pt x="866492" y="526444"/>
                  <a:pt x="800071" y="558458"/>
                </a:cubicBezTo>
                <a:cubicBezTo>
                  <a:pt x="745726" y="586915"/>
                  <a:pt x="691382" y="594028"/>
                  <a:pt x="618923" y="558458"/>
                </a:cubicBezTo>
                <a:cubicBezTo>
                  <a:pt x="685344" y="537116"/>
                  <a:pt x="736668" y="519330"/>
                  <a:pt x="787995" y="505101"/>
                </a:cubicBezTo>
                <a:cubicBezTo>
                  <a:pt x="830263" y="494431"/>
                  <a:pt x="854416" y="469532"/>
                  <a:pt x="851396" y="416176"/>
                </a:cubicBezTo>
                <a:cubicBezTo>
                  <a:pt x="851396" y="387720"/>
                  <a:pt x="860453" y="348592"/>
                  <a:pt x="830263" y="334364"/>
                </a:cubicBezTo>
                <a:cubicBezTo>
                  <a:pt x="806109" y="320135"/>
                  <a:pt x="772899" y="334364"/>
                  <a:pt x="760822" y="359262"/>
                </a:cubicBezTo>
                <a:cubicBezTo>
                  <a:pt x="745726" y="405504"/>
                  <a:pt x="730631" y="448189"/>
                  <a:pt x="679305" y="451747"/>
                </a:cubicBezTo>
                <a:cubicBezTo>
                  <a:pt x="609865" y="458860"/>
                  <a:pt x="649115" y="430405"/>
                  <a:pt x="661190" y="394834"/>
                </a:cubicBezTo>
                <a:cubicBezTo>
                  <a:pt x="673267" y="355706"/>
                  <a:pt x="637037" y="345034"/>
                  <a:pt x="612884" y="352148"/>
                </a:cubicBezTo>
                <a:cubicBezTo>
                  <a:pt x="522310" y="384162"/>
                  <a:pt x="428717" y="327250"/>
                  <a:pt x="335123" y="373491"/>
                </a:cubicBezTo>
                <a:cubicBezTo>
                  <a:pt x="359276" y="259665"/>
                  <a:pt x="410603" y="209867"/>
                  <a:pt x="519291" y="192082"/>
                </a:cubicBezTo>
                <a:cubicBezTo>
                  <a:pt x="558540" y="188525"/>
                  <a:pt x="600808" y="195638"/>
                  <a:pt x="637037" y="163625"/>
                </a:cubicBezTo>
                <a:cubicBezTo>
                  <a:pt x="658172" y="145839"/>
                  <a:pt x="679305" y="124497"/>
                  <a:pt x="664209" y="88927"/>
                </a:cubicBezTo>
                <a:cubicBezTo>
                  <a:pt x="655152" y="64027"/>
                  <a:pt x="631000" y="64027"/>
                  <a:pt x="609865" y="71141"/>
                </a:cubicBezTo>
                <a:cubicBezTo>
                  <a:pt x="522310" y="110269"/>
                  <a:pt x="428717" y="120941"/>
                  <a:pt x="338143" y="135168"/>
                </a:cubicBezTo>
                <a:cubicBezTo>
                  <a:pt x="323047" y="138725"/>
                  <a:pt x="307951" y="145839"/>
                  <a:pt x="292855" y="110269"/>
                </a:cubicBezTo>
                <a:cubicBezTo>
                  <a:pt x="398525" y="78255"/>
                  <a:pt x="501176" y="35571"/>
                  <a:pt x="606846" y="0"/>
                </a:cubicBezTo>
                <a:close/>
              </a:path>
            </a:pathLst>
          </a:custGeom>
          <a:solidFill>
            <a:srgbClr val="D96C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文本框 1">
            <a:extLst>
              <a:ext uri="{FF2B5EF4-FFF2-40B4-BE49-F238E27FC236}">
                <a16:creationId xmlns:a16="http://schemas.microsoft.com/office/drawing/2014/main" id="{B741B0A0-4AD0-417C-AC27-0FF0394BF1C3}"/>
              </a:ext>
            </a:extLst>
          </p:cNvPr>
          <p:cNvSpPr txBox="1"/>
          <p:nvPr/>
        </p:nvSpPr>
        <p:spPr>
          <a:xfrm>
            <a:off x="934873" y="1674546"/>
            <a:ext cx="5354415" cy="3508908"/>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altLang="zh-CN" sz="3200" b="1" i="1" dirty="0">
                <a:latin typeface="+mj-lt"/>
                <a:ea typeface="+mj-ea"/>
                <a:cs typeface="+mj-cs"/>
              </a:rPr>
              <a:t>6 </a:t>
            </a:r>
            <a:r>
              <a:rPr lang="en-US" altLang="zh-CN" sz="3200" b="1" i="1" dirty="0" err="1">
                <a:latin typeface="+mj-lt"/>
                <a:ea typeface="+mj-ea"/>
                <a:cs typeface="+mj-cs"/>
              </a:rPr>
              <a:t>Socceraction</a:t>
            </a:r>
            <a:r>
              <a:rPr lang="zh-CN" altLang="en-US" sz="3200" b="1" i="1" dirty="0">
                <a:latin typeface="+mj-lt"/>
                <a:ea typeface="+mj-ea"/>
                <a:cs typeface="+mj-cs"/>
              </a:rPr>
              <a:t>：</a:t>
            </a:r>
            <a:endParaRPr lang="en-US" altLang="zh-CN" sz="3200" b="1" i="1" dirty="0">
              <a:latin typeface="+mj-lt"/>
              <a:ea typeface="+mj-ea"/>
              <a:cs typeface="+mj-cs"/>
            </a:endParaRPr>
          </a:p>
          <a:p>
            <a:pPr>
              <a:lnSpc>
                <a:spcPct val="90000"/>
              </a:lnSpc>
              <a:spcBef>
                <a:spcPct val="0"/>
              </a:spcBef>
              <a:spcAft>
                <a:spcPts val="600"/>
              </a:spcAft>
            </a:pPr>
            <a:r>
              <a:rPr lang="en-US" altLang="zh-CN" sz="3200" b="1" i="1" dirty="0">
                <a:latin typeface="+mj-lt"/>
                <a:ea typeface="+mj-ea"/>
                <a:cs typeface="+mj-cs"/>
              </a:rPr>
              <a:t>A Python Package</a:t>
            </a:r>
            <a:endParaRPr lang="zh-CN" altLang="en-US" sz="3200" b="1" i="1" dirty="0">
              <a:latin typeface="+mj-lt"/>
              <a:ea typeface="+mj-ea"/>
              <a:cs typeface="+mj-cs"/>
            </a:endParaRPr>
          </a:p>
        </p:txBody>
      </p:sp>
      <p:sp>
        <p:nvSpPr>
          <p:cNvPr id="5" name="灯片编号占位符 4">
            <a:extLst>
              <a:ext uri="{FF2B5EF4-FFF2-40B4-BE49-F238E27FC236}">
                <a16:creationId xmlns:a16="http://schemas.microsoft.com/office/drawing/2014/main" id="{2AE6129B-4E22-4C9D-967B-1F54F3A727B0}"/>
              </a:ext>
            </a:extLst>
          </p:cNvPr>
          <p:cNvSpPr>
            <a:spLocks noGrp="1"/>
          </p:cNvSpPr>
          <p:nvPr>
            <p:ph type="sldNum" sz="quarter" idx="12"/>
          </p:nvPr>
        </p:nvSpPr>
        <p:spPr/>
        <p:txBody>
          <a:bodyPr/>
          <a:lstStyle/>
          <a:p>
            <a:fld id="{51845F5A-061D-4825-9AE9-D7794091C6CF}" type="slidenum">
              <a:rPr lang="en-US" smtClean="0"/>
              <a:t>41</a:t>
            </a:fld>
            <a:endParaRPr lang="en-US"/>
          </a:p>
        </p:txBody>
      </p:sp>
    </p:spTree>
    <p:extLst>
      <p:ext uri="{BB962C8B-B14F-4D97-AF65-F5344CB8AC3E}">
        <p14:creationId xmlns:p14="http://schemas.microsoft.com/office/powerpoint/2010/main" val="394741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0EDF1-749A-49F6-87FD-B2CC5ECA0D40}"/>
              </a:ext>
            </a:extLst>
          </p:cNvPr>
          <p:cNvSpPr>
            <a:spLocks noGrp="1"/>
          </p:cNvSpPr>
          <p:nvPr>
            <p:ph type="title"/>
          </p:nvPr>
        </p:nvSpPr>
        <p:spPr/>
        <p:txBody>
          <a:bodyPr/>
          <a:lstStyle/>
          <a:p>
            <a:endParaRPr lang="zh-CN" altLang="en-US" dirty="0">
              <a:latin typeface="+mj-ea"/>
            </a:endParaRPr>
          </a:p>
        </p:txBody>
      </p:sp>
      <p:pic>
        <p:nvPicPr>
          <p:cNvPr id="6" name="内容占位符 5" descr="图形用户界面, 应用程序&#10;&#10;描述已自动生成">
            <a:extLst>
              <a:ext uri="{FF2B5EF4-FFF2-40B4-BE49-F238E27FC236}">
                <a16:creationId xmlns:a16="http://schemas.microsoft.com/office/drawing/2014/main" id="{598FEF48-264B-4E41-BBAE-C1F8C0E6CEF2}"/>
              </a:ext>
            </a:extLst>
          </p:cNvPr>
          <p:cNvPicPr>
            <a:picLocks noGrp="1" noChangeAspect="1"/>
          </p:cNvPicPr>
          <p:nvPr>
            <p:ph idx="1"/>
          </p:nvPr>
        </p:nvPicPr>
        <p:blipFill>
          <a:blip r:embed="rId2"/>
          <a:stretch>
            <a:fillRect/>
          </a:stretch>
        </p:blipFill>
        <p:spPr>
          <a:xfrm>
            <a:off x="1296921" y="365125"/>
            <a:ext cx="9598157" cy="5900781"/>
          </a:xfrm>
        </p:spPr>
      </p:pic>
      <p:sp>
        <p:nvSpPr>
          <p:cNvPr id="4" name="灯片编号占位符 3">
            <a:extLst>
              <a:ext uri="{FF2B5EF4-FFF2-40B4-BE49-F238E27FC236}">
                <a16:creationId xmlns:a16="http://schemas.microsoft.com/office/drawing/2014/main" id="{1710CA72-D553-408F-9719-BD54E0B68FDC}"/>
              </a:ext>
            </a:extLst>
          </p:cNvPr>
          <p:cNvSpPr>
            <a:spLocks noGrp="1"/>
          </p:cNvSpPr>
          <p:nvPr>
            <p:ph type="sldNum" sz="quarter" idx="12"/>
          </p:nvPr>
        </p:nvSpPr>
        <p:spPr/>
        <p:txBody>
          <a:bodyPr/>
          <a:lstStyle/>
          <a:p>
            <a:fld id="{51845F5A-061D-4825-9AE9-D7794091C6CF}" type="slidenum">
              <a:rPr lang="en-US" smtClean="0"/>
              <a:t>42</a:t>
            </a:fld>
            <a:endParaRPr lang="en-US"/>
          </a:p>
        </p:txBody>
      </p:sp>
      <p:sp>
        <p:nvSpPr>
          <p:cNvPr id="7" name="文本框 6">
            <a:extLst>
              <a:ext uri="{FF2B5EF4-FFF2-40B4-BE49-F238E27FC236}">
                <a16:creationId xmlns:a16="http://schemas.microsoft.com/office/drawing/2014/main" id="{AEF0B2FC-42BD-C949-AC56-BF63578D3779}"/>
              </a:ext>
            </a:extLst>
          </p:cNvPr>
          <p:cNvSpPr txBox="1"/>
          <p:nvPr/>
        </p:nvSpPr>
        <p:spPr>
          <a:xfrm>
            <a:off x="838200" y="6356350"/>
            <a:ext cx="7978081" cy="369332"/>
          </a:xfrm>
          <a:prstGeom prst="rect">
            <a:avLst/>
          </a:prstGeom>
          <a:noFill/>
        </p:spPr>
        <p:txBody>
          <a:bodyPr wrap="none" rtlCol="0">
            <a:spAutoFit/>
          </a:bodyPr>
          <a:lstStyle/>
          <a:p>
            <a:r>
              <a:rPr kumimoji="1" lang="en-US" altLang="zh-CN" dirty="0"/>
              <a:t>Source:</a:t>
            </a:r>
            <a:r>
              <a:rPr kumimoji="1" lang="zh-CN" altLang="en-US" dirty="0"/>
              <a:t> </a:t>
            </a:r>
            <a:r>
              <a:rPr kumimoji="1" lang="en-US" altLang="zh-CN" dirty="0"/>
              <a:t>	https://</a:t>
            </a:r>
            <a:r>
              <a:rPr kumimoji="1" lang="en-US" altLang="zh-CN" dirty="0" err="1"/>
              <a:t>socceraction.readthedocs.io</a:t>
            </a:r>
            <a:r>
              <a:rPr kumimoji="1" lang="en-US" altLang="zh-CN" dirty="0"/>
              <a:t>/</a:t>
            </a:r>
            <a:r>
              <a:rPr kumimoji="1" lang="en-US" altLang="zh-CN" dirty="0" err="1"/>
              <a:t>en</a:t>
            </a:r>
            <a:r>
              <a:rPr kumimoji="1" lang="en-US" altLang="zh-CN" dirty="0"/>
              <a:t>/latest/documentation/</a:t>
            </a:r>
            <a:endParaRPr kumimoji="1" lang="zh-CN" altLang="en-US" dirty="0"/>
          </a:p>
        </p:txBody>
      </p:sp>
    </p:spTree>
    <p:extLst>
      <p:ext uri="{BB962C8B-B14F-4D97-AF65-F5344CB8AC3E}">
        <p14:creationId xmlns:p14="http://schemas.microsoft.com/office/powerpoint/2010/main" val="1114031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err="1"/>
              <a:t>Socceraction</a:t>
            </a:r>
            <a:r>
              <a:rPr kumimoji="1" lang="zh-CN" altLang="en-US" dirty="0"/>
              <a:t>库的自带数据</a:t>
            </a:r>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43</a:t>
            </a:fld>
            <a:endParaRPr lang="en-US"/>
          </a:p>
        </p:txBody>
      </p:sp>
      <p:sp>
        <p:nvSpPr>
          <p:cNvPr id="8" name="内容占位符 7">
            <a:extLst>
              <a:ext uri="{FF2B5EF4-FFF2-40B4-BE49-F238E27FC236}">
                <a16:creationId xmlns:a16="http://schemas.microsoft.com/office/drawing/2014/main" id="{BCB52ABD-6B47-AA48-B16B-115E4BC9B153}"/>
              </a:ext>
            </a:extLst>
          </p:cNvPr>
          <p:cNvSpPr>
            <a:spLocks noGrp="1"/>
          </p:cNvSpPr>
          <p:nvPr>
            <p:ph idx="1"/>
          </p:nvPr>
        </p:nvSpPr>
        <p:spPr/>
        <p:txBody>
          <a:bodyPr/>
          <a:lstStyle/>
          <a:p>
            <a:r>
              <a:rPr lang="zh-CN" altLang="en-US" dirty="0"/>
              <a:t>足球比赛的数据来源于几个体育数据公司，比如</a:t>
            </a:r>
            <a:r>
              <a:rPr lang="en-US" altLang="zh-CN" dirty="0" err="1"/>
              <a:t>StatsBomb</a:t>
            </a:r>
            <a:r>
              <a:rPr lang="en-US" altLang="zh-CN" dirty="0"/>
              <a:t>,</a:t>
            </a:r>
            <a:r>
              <a:rPr lang="zh-CN" altLang="en-US" dirty="0"/>
              <a:t> </a:t>
            </a:r>
            <a:r>
              <a:rPr lang="en-US" altLang="zh-CN" dirty="0" err="1"/>
              <a:t>Wyscout</a:t>
            </a:r>
            <a:r>
              <a:rPr lang="zh-CN" altLang="en-US" dirty="0"/>
              <a:t>。</a:t>
            </a:r>
            <a:endParaRPr lang="en-US" altLang="zh-CN" dirty="0"/>
          </a:p>
          <a:p>
            <a:pPr marL="0" indent="0">
              <a:buNone/>
            </a:pPr>
            <a:r>
              <a:rPr lang="zh-CN" altLang="en-US" dirty="0"/>
              <a:t>比赛数据统计非常昂贵，但是这些公司提供少量开源数据集，下面以</a:t>
            </a:r>
            <a:r>
              <a:rPr lang="en-US" altLang="zh-CN" dirty="0"/>
              <a:t>2018</a:t>
            </a:r>
            <a:r>
              <a:rPr lang="zh-CN" altLang="en-US" dirty="0"/>
              <a:t>年世界杯的比赛数据为例：</a:t>
            </a:r>
            <a:endParaRPr lang="en-US" altLang="zh-CN" dirty="0"/>
          </a:p>
        </p:txBody>
      </p:sp>
      <p:pic>
        <p:nvPicPr>
          <p:cNvPr id="11" name="图片 10" descr="图形用户界面, 文本, 应用程序, 电子邮件&#10;&#10;描述已自动生成">
            <a:extLst>
              <a:ext uri="{FF2B5EF4-FFF2-40B4-BE49-F238E27FC236}">
                <a16:creationId xmlns:a16="http://schemas.microsoft.com/office/drawing/2014/main" id="{A95DCB24-9336-7040-AA3B-CA546E2A540E}"/>
              </a:ext>
            </a:extLst>
          </p:cNvPr>
          <p:cNvPicPr>
            <a:picLocks noChangeAspect="1"/>
          </p:cNvPicPr>
          <p:nvPr/>
        </p:nvPicPr>
        <p:blipFill>
          <a:blip r:embed="rId2"/>
          <a:stretch>
            <a:fillRect/>
          </a:stretch>
        </p:blipFill>
        <p:spPr>
          <a:xfrm>
            <a:off x="1597660" y="3482612"/>
            <a:ext cx="8384540" cy="3056300"/>
          </a:xfrm>
          <a:prstGeom prst="rect">
            <a:avLst/>
          </a:prstGeom>
        </p:spPr>
      </p:pic>
    </p:spTree>
    <p:extLst>
      <p:ext uri="{BB962C8B-B14F-4D97-AF65-F5344CB8AC3E}">
        <p14:creationId xmlns:p14="http://schemas.microsoft.com/office/powerpoint/2010/main" val="3987273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zh-CN" altLang="en-US" dirty="0"/>
              <a:t>将</a:t>
            </a:r>
            <a:r>
              <a:rPr kumimoji="1" lang="en-US" altLang="zh-CN" dirty="0" err="1"/>
              <a:t>StatsBomb</a:t>
            </a:r>
            <a:r>
              <a:rPr kumimoji="1" lang="zh-CN" altLang="en-US" dirty="0"/>
              <a:t>数据转为</a:t>
            </a:r>
            <a:r>
              <a:rPr kumimoji="1" lang="en-US" altLang="zh-CN" dirty="0"/>
              <a:t>SPADL</a:t>
            </a:r>
            <a:r>
              <a:rPr kumimoji="1" lang="zh-CN" altLang="en-US" dirty="0"/>
              <a:t>模型</a:t>
            </a:r>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44</a:t>
            </a:fld>
            <a:endParaRPr lang="en-US"/>
          </a:p>
        </p:txBody>
      </p:sp>
      <p:pic>
        <p:nvPicPr>
          <p:cNvPr id="13" name="内容占位符 12" descr="图形用户界面, 文本, 应用程序&#10;&#10;描述已自动生成">
            <a:extLst>
              <a:ext uri="{FF2B5EF4-FFF2-40B4-BE49-F238E27FC236}">
                <a16:creationId xmlns:a16="http://schemas.microsoft.com/office/drawing/2014/main" id="{27BFFF71-7637-F246-83A5-072152D153D3}"/>
              </a:ext>
            </a:extLst>
          </p:cNvPr>
          <p:cNvPicPr>
            <a:picLocks noGrp="1" noChangeAspect="1"/>
          </p:cNvPicPr>
          <p:nvPr>
            <p:ph idx="1"/>
          </p:nvPr>
        </p:nvPicPr>
        <p:blipFill>
          <a:blip r:embed="rId2"/>
          <a:stretch>
            <a:fillRect/>
          </a:stretch>
        </p:blipFill>
        <p:spPr>
          <a:xfrm>
            <a:off x="362472" y="2535237"/>
            <a:ext cx="10991328" cy="2170112"/>
          </a:xfrm>
        </p:spPr>
      </p:pic>
      <p:sp>
        <p:nvSpPr>
          <p:cNvPr id="17" name="文本框 16">
            <a:extLst>
              <a:ext uri="{FF2B5EF4-FFF2-40B4-BE49-F238E27FC236}">
                <a16:creationId xmlns:a16="http://schemas.microsoft.com/office/drawing/2014/main" id="{D3651F48-80B4-FF4B-ADD0-AAF1CB613CC3}"/>
              </a:ext>
            </a:extLst>
          </p:cNvPr>
          <p:cNvSpPr txBox="1"/>
          <p:nvPr/>
        </p:nvSpPr>
        <p:spPr>
          <a:xfrm>
            <a:off x="742950" y="5810250"/>
            <a:ext cx="10392717" cy="369332"/>
          </a:xfrm>
          <a:prstGeom prst="rect">
            <a:avLst/>
          </a:prstGeom>
          <a:noFill/>
        </p:spPr>
        <p:txBody>
          <a:bodyPr wrap="none" rtlCol="0">
            <a:spAutoFit/>
          </a:bodyPr>
          <a:lstStyle/>
          <a:p>
            <a:r>
              <a:rPr kumimoji="1" lang="en-US" altLang="zh-CN" dirty="0"/>
              <a:t>https://</a:t>
            </a:r>
            <a:r>
              <a:rPr kumimoji="1" lang="en-US" altLang="zh-CN" dirty="0" err="1"/>
              <a:t>github.com</a:t>
            </a:r>
            <a:r>
              <a:rPr kumimoji="1" lang="en-US" altLang="zh-CN" dirty="0"/>
              <a:t>/</a:t>
            </a:r>
            <a:r>
              <a:rPr kumimoji="1" lang="en-US" altLang="zh-CN" dirty="0" err="1"/>
              <a:t>Hirotransfer</a:t>
            </a:r>
            <a:r>
              <a:rPr kumimoji="1" lang="en-US" altLang="zh-CN" dirty="0"/>
              <a:t>/SPADL/blob/master/Step2_Convert_Statsbomb2Spadl.ipynb</a:t>
            </a:r>
            <a:endParaRPr kumimoji="1" lang="zh-CN" altLang="en-US" dirty="0"/>
          </a:p>
        </p:txBody>
      </p:sp>
    </p:spTree>
    <p:extLst>
      <p:ext uri="{BB962C8B-B14F-4D97-AF65-F5344CB8AC3E}">
        <p14:creationId xmlns:p14="http://schemas.microsoft.com/office/powerpoint/2010/main" val="144413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zh-CN" altLang="en-US" dirty="0"/>
              <a:t>将</a:t>
            </a:r>
            <a:r>
              <a:rPr kumimoji="1" lang="en-US" altLang="zh-CN" dirty="0" err="1"/>
              <a:t>StatsBomb</a:t>
            </a:r>
            <a:r>
              <a:rPr kumimoji="1" lang="zh-CN" altLang="en-US" dirty="0"/>
              <a:t>数据转为</a:t>
            </a:r>
            <a:r>
              <a:rPr kumimoji="1" lang="en-US" altLang="zh-CN" dirty="0"/>
              <a:t>SPADL</a:t>
            </a:r>
            <a:r>
              <a:rPr kumimoji="1" lang="zh-CN" altLang="en-US" dirty="0"/>
              <a:t>模型</a:t>
            </a:r>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45</a:t>
            </a:fld>
            <a:endParaRPr lang="en-US"/>
          </a:p>
        </p:txBody>
      </p:sp>
      <p:pic>
        <p:nvPicPr>
          <p:cNvPr id="13" name="内容占位符 12" descr="图形用户界面, 文本, 应用程序&#10;&#10;描述已自动生成">
            <a:extLst>
              <a:ext uri="{FF2B5EF4-FFF2-40B4-BE49-F238E27FC236}">
                <a16:creationId xmlns:a16="http://schemas.microsoft.com/office/drawing/2014/main" id="{27BFFF71-7637-F246-83A5-072152D153D3}"/>
              </a:ext>
            </a:extLst>
          </p:cNvPr>
          <p:cNvPicPr>
            <a:picLocks noGrp="1" noChangeAspect="1"/>
          </p:cNvPicPr>
          <p:nvPr>
            <p:ph idx="1"/>
          </p:nvPr>
        </p:nvPicPr>
        <p:blipFill>
          <a:blip r:embed="rId2"/>
          <a:stretch>
            <a:fillRect/>
          </a:stretch>
        </p:blipFill>
        <p:spPr>
          <a:xfrm>
            <a:off x="838200" y="1690688"/>
            <a:ext cx="10515600" cy="2076185"/>
          </a:xfrm>
        </p:spPr>
      </p:pic>
      <p:pic>
        <p:nvPicPr>
          <p:cNvPr id="15" name="图片 14" descr="文本&#10;&#10;描述已自动生成">
            <a:extLst>
              <a:ext uri="{FF2B5EF4-FFF2-40B4-BE49-F238E27FC236}">
                <a16:creationId xmlns:a16="http://schemas.microsoft.com/office/drawing/2014/main" id="{23F4C964-5E3D-6B45-9AB5-53140FCF9D05}"/>
              </a:ext>
            </a:extLst>
          </p:cNvPr>
          <p:cNvPicPr>
            <a:picLocks noChangeAspect="1"/>
          </p:cNvPicPr>
          <p:nvPr/>
        </p:nvPicPr>
        <p:blipFill>
          <a:blip r:embed="rId3"/>
          <a:stretch>
            <a:fillRect/>
          </a:stretch>
        </p:blipFill>
        <p:spPr>
          <a:xfrm>
            <a:off x="838200" y="3766873"/>
            <a:ext cx="9829800" cy="2222500"/>
          </a:xfrm>
          <a:prstGeom prst="rect">
            <a:avLst/>
          </a:prstGeom>
        </p:spPr>
      </p:pic>
    </p:spTree>
    <p:extLst>
      <p:ext uri="{BB962C8B-B14F-4D97-AF65-F5344CB8AC3E}">
        <p14:creationId xmlns:p14="http://schemas.microsoft.com/office/powerpoint/2010/main" val="526257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zh-CN" altLang="en-US" dirty="0"/>
              <a:t>将</a:t>
            </a:r>
            <a:r>
              <a:rPr kumimoji="1" lang="en-US" altLang="zh-CN" dirty="0" err="1"/>
              <a:t>StatsBomb</a:t>
            </a:r>
            <a:r>
              <a:rPr kumimoji="1" lang="zh-CN" altLang="en-US" dirty="0"/>
              <a:t>数据转为</a:t>
            </a:r>
            <a:r>
              <a:rPr kumimoji="1" lang="en-US" altLang="zh-CN" dirty="0"/>
              <a:t>SPADL</a:t>
            </a:r>
            <a:r>
              <a:rPr kumimoji="1" lang="zh-CN" altLang="en-US" dirty="0"/>
              <a:t>模型</a:t>
            </a:r>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46</a:t>
            </a:fld>
            <a:endParaRPr lang="en-US"/>
          </a:p>
        </p:txBody>
      </p:sp>
      <p:pic>
        <p:nvPicPr>
          <p:cNvPr id="13" name="内容占位符 12" descr="图形用户界面, 文本, 应用程序&#10;&#10;描述已自动生成">
            <a:extLst>
              <a:ext uri="{FF2B5EF4-FFF2-40B4-BE49-F238E27FC236}">
                <a16:creationId xmlns:a16="http://schemas.microsoft.com/office/drawing/2014/main" id="{27BFFF71-7637-F246-83A5-072152D153D3}"/>
              </a:ext>
            </a:extLst>
          </p:cNvPr>
          <p:cNvPicPr>
            <a:picLocks noGrp="1" noChangeAspect="1"/>
          </p:cNvPicPr>
          <p:nvPr>
            <p:ph idx="1"/>
          </p:nvPr>
        </p:nvPicPr>
        <p:blipFill>
          <a:blip r:embed="rId2"/>
          <a:stretch>
            <a:fillRect/>
          </a:stretch>
        </p:blipFill>
        <p:spPr>
          <a:xfrm>
            <a:off x="838200" y="1690688"/>
            <a:ext cx="10515600" cy="2076185"/>
          </a:xfrm>
        </p:spPr>
      </p:pic>
      <p:pic>
        <p:nvPicPr>
          <p:cNvPr id="5" name="图片 4" descr="文本&#10;&#10;描述已自动生成">
            <a:extLst>
              <a:ext uri="{FF2B5EF4-FFF2-40B4-BE49-F238E27FC236}">
                <a16:creationId xmlns:a16="http://schemas.microsoft.com/office/drawing/2014/main" id="{7CB3B8CE-9E7C-DF40-9040-AF716BD97FFE}"/>
              </a:ext>
            </a:extLst>
          </p:cNvPr>
          <p:cNvPicPr>
            <a:picLocks noChangeAspect="1"/>
          </p:cNvPicPr>
          <p:nvPr/>
        </p:nvPicPr>
        <p:blipFill>
          <a:blip r:embed="rId3"/>
          <a:stretch>
            <a:fillRect/>
          </a:stretch>
        </p:blipFill>
        <p:spPr>
          <a:xfrm>
            <a:off x="995680" y="3703955"/>
            <a:ext cx="9236710" cy="2926714"/>
          </a:xfrm>
          <a:prstGeom prst="rect">
            <a:avLst/>
          </a:prstGeom>
        </p:spPr>
      </p:pic>
    </p:spTree>
    <p:extLst>
      <p:ext uri="{BB962C8B-B14F-4D97-AF65-F5344CB8AC3E}">
        <p14:creationId xmlns:p14="http://schemas.microsoft.com/office/powerpoint/2010/main" val="3360642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zh-CN" altLang="en-US" dirty="0"/>
              <a:t>将</a:t>
            </a:r>
            <a:r>
              <a:rPr kumimoji="1" lang="en-US" altLang="zh-CN" dirty="0" err="1"/>
              <a:t>StatsBomb</a:t>
            </a:r>
            <a:r>
              <a:rPr kumimoji="1" lang="zh-CN" altLang="en-US" dirty="0"/>
              <a:t>数据转为</a:t>
            </a:r>
            <a:r>
              <a:rPr kumimoji="1" lang="en-US" altLang="zh-CN" dirty="0"/>
              <a:t>SPADL</a:t>
            </a:r>
            <a:r>
              <a:rPr kumimoji="1" lang="zh-CN" altLang="en-US" dirty="0"/>
              <a:t>模型</a:t>
            </a:r>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47</a:t>
            </a:fld>
            <a:endParaRPr lang="en-US"/>
          </a:p>
        </p:txBody>
      </p:sp>
      <p:pic>
        <p:nvPicPr>
          <p:cNvPr id="13" name="内容占位符 12" descr="图形用户界面, 文本, 应用程序&#10;&#10;描述已自动生成">
            <a:extLst>
              <a:ext uri="{FF2B5EF4-FFF2-40B4-BE49-F238E27FC236}">
                <a16:creationId xmlns:a16="http://schemas.microsoft.com/office/drawing/2014/main" id="{27BFFF71-7637-F246-83A5-072152D153D3}"/>
              </a:ext>
            </a:extLst>
          </p:cNvPr>
          <p:cNvPicPr>
            <a:picLocks noGrp="1" noChangeAspect="1"/>
          </p:cNvPicPr>
          <p:nvPr>
            <p:ph idx="1"/>
          </p:nvPr>
        </p:nvPicPr>
        <p:blipFill>
          <a:blip r:embed="rId2"/>
          <a:stretch>
            <a:fillRect/>
          </a:stretch>
        </p:blipFill>
        <p:spPr>
          <a:xfrm>
            <a:off x="838200" y="1690688"/>
            <a:ext cx="10515600" cy="2076185"/>
          </a:xfrm>
        </p:spPr>
      </p:pic>
      <p:pic>
        <p:nvPicPr>
          <p:cNvPr id="6" name="图片 5" descr="文本&#10;&#10;描述已自动生成">
            <a:extLst>
              <a:ext uri="{FF2B5EF4-FFF2-40B4-BE49-F238E27FC236}">
                <a16:creationId xmlns:a16="http://schemas.microsoft.com/office/drawing/2014/main" id="{FBA5A607-1C87-4F4F-A3DF-F33808E2CC0E}"/>
              </a:ext>
            </a:extLst>
          </p:cNvPr>
          <p:cNvPicPr>
            <a:picLocks noChangeAspect="1"/>
          </p:cNvPicPr>
          <p:nvPr/>
        </p:nvPicPr>
        <p:blipFill>
          <a:blip r:embed="rId3"/>
          <a:stretch>
            <a:fillRect/>
          </a:stretch>
        </p:blipFill>
        <p:spPr>
          <a:xfrm>
            <a:off x="838200" y="4020211"/>
            <a:ext cx="10071100" cy="2082800"/>
          </a:xfrm>
          <a:prstGeom prst="rect">
            <a:avLst/>
          </a:prstGeom>
        </p:spPr>
      </p:pic>
    </p:spTree>
    <p:extLst>
      <p:ext uri="{BB962C8B-B14F-4D97-AF65-F5344CB8AC3E}">
        <p14:creationId xmlns:p14="http://schemas.microsoft.com/office/powerpoint/2010/main" val="84774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68F71026-50F6-4A76-A629-0DDB37C8CF21}"/>
              </a:ext>
            </a:extLst>
          </p:cNvPr>
          <p:cNvSpPr txBox="1"/>
          <p:nvPr/>
        </p:nvSpPr>
        <p:spPr>
          <a:xfrm>
            <a:off x="1472174" y="1454428"/>
            <a:ext cx="9247652" cy="4192430"/>
          </a:xfrm>
          <a:prstGeom prst="rect">
            <a:avLst/>
          </a:prstGeom>
          <a:noFill/>
        </p:spPr>
        <p:txBody>
          <a:bodyPr wrap="square">
            <a:spAutoFit/>
          </a:bodyPr>
          <a:lstStyle/>
          <a:p>
            <a:pPr>
              <a:lnSpc>
                <a:spcPct val="150000"/>
              </a:lnSpc>
            </a:pPr>
            <a:r>
              <a:rPr lang="en-US" altLang="zh-CN" sz="2000" dirty="0" err="1">
                <a:solidFill>
                  <a:srgbClr val="4D4D4D"/>
                </a:solidFill>
                <a:latin typeface="+mn-ea"/>
              </a:rPr>
              <a:t>StartTime</a:t>
            </a:r>
            <a:r>
              <a:rPr lang="en-US" altLang="zh-CN" sz="2000" dirty="0">
                <a:solidFill>
                  <a:srgbClr val="4D4D4D"/>
                </a:solidFill>
                <a:latin typeface="+mn-ea"/>
              </a:rPr>
              <a:t>	</a:t>
            </a:r>
            <a:r>
              <a:rPr lang="zh-CN" altLang="en-US" sz="2000" dirty="0">
                <a:solidFill>
                  <a:srgbClr val="4D4D4D"/>
                </a:solidFill>
                <a:latin typeface="+mn-ea"/>
              </a:rPr>
              <a:t>行为开始时间</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EndTime</a:t>
            </a:r>
            <a:r>
              <a:rPr lang="en-US" altLang="zh-CN" sz="2000" dirty="0">
                <a:solidFill>
                  <a:srgbClr val="4D4D4D"/>
                </a:solidFill>
                <a:latin typeface="+mn-ea"/>
              </a:rPr>
              <a:t>	</a:t>
            </a:r>
            <a:r>
              <a:rPr lang="zh-CN" altLang="en-US" sz="2000" dirty="0">
                <a:solidFill>
                  <a:srgbClr val="4D4D4D"/>
                </a:solidFill>
                <a:latin typeface="+mn-ea"/>
              </a:rPr>
              <a:t>行为结束时间</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StartLoc</a:t>
            </a:r>
            <a:r>
              <a:rPr lang="en-US" altLang="zh-CN" sz="2000" dirty="0">
                <a:solidFill>
                  <a:srgbClr val="4D4D4D"/>
                </a:solidFill>
                <a:latin typeface="+mn-ea"/>
              </a:rPr>
              <a:t>	</a:t>
            </a:r>
            <a:r>
              <a:rPr lang="zh-CN" altLang="en-US" sz="2000" dirty="0">
                <a:solidFill>
                  <a:srgbClr val="4D4D4D"/>
                </a:solidFill>
                <a:latin typeface="+mn-ea"/>
              </a:rPr>
              <a:t>行为开始时所处位置</a:t>
            </a:r>
            <a:r>
              <a:rPr lang="en-US" altLang="zh-CN" sz="2000" dirty="0">
                <a:solidFill>
                  <a:srgbClr val="4D4D4D"/>
                </a:solidFill>
                <a:latin typeface="+mn-ea"/>
              </a:rPr>
              <a:t>(</a:t>
            </a:r>
            <a:r>
              <a:rPr lang="en-US" altLang="zh-CN" sz="2000" dirty="0" err="1">
                <a:solidFill>
                  <a:srgbClr val="4D4D4D"/>
                </a:solidFill>
                <a:latin typeface="+mn-ea"/>
              </a:rPr>
              <a:t>x,y</a:t>
            </a:r>
            <a:r>
              <a:rPr lang="en-US" altLang="zh-CN" sz="2000" dirty="0">
                <a:solidFill>
                  <a:srgbClr val="4D4D4D"/>
                </a:solidFill>
                <a:latin typeface="+mn-ea"/>
              </a:rPr>
              <a:t>)</a:t>
            </a:r>
          </a:p>
          <a:p>
            <a:pPr>
              <a:lnSpc>
                <a:spcPct val="150000"/>
              </a:lnSpc>
            </a:pPr>
            <a:r>
              <a:rPr lang="en-US" altLang="zh-CN" sz="2000" dirty="0" err="1">
                <a:solidFill>
                  <a:srgbClr val="4D4D4D"/>
                </a:solidFill>
                <a:latin typeface="+mn-ea"/>
              </a:rPr>
              <a:t>EndLoc</a:t>
            </a:r>
            <a:r>
              <a:rPr lang="en-US" altLang="zh-CN" sz="2000" dirty="0">
                <a:solidFill>
                  <a:srgbClr val="4D4D4D"/>
                </a:solidFill>
                <a:latin typeface="+mn-ea"/>
              </a:rPr>
              <a:t>		</a:t>
            </a:r>
            <a:r>
              <a:rPr lang="zh-CN" altLang="en-US" sz="2000" dirty="0">
                <a:solidFill>
                  <a:srgbClr val="4D4D4D"/>
                </a:solidFill>
                <a:latin typeface="+mn-ea"/>
              </a:rPr>
              <a:t>行为结束时所处位置</a:t>
            </a:r>
            <a:r>
              <a:rPr lang="en-US" altLang="zh-CN" sz="2000" dirty="0">
                <a:solidFill>
                  <a:srgbClr val="4D4D4D"/>
                </a:solidFill>
                <a:latin typeface="+mn-ea"/>
              </a:rPr>
              <a:t>(</a:t>
            </a:r>
            <a:r>
              <a:rPr lang="en-US" altLang="zh-CN" sz="2000" dirty="0" err="1">
                <a:solidFill>
                  <a:srgbClr val="4D4D4D"/>
                </a:solidFill>
                <a:latin typeface="+mn-ea"/>
              </a:rPr>
              <a:t>x,y</a:t>
            </a:r>
            <a:r>
              <a:rPr lang="en-US" altLang="zh-CN" sz="2000" dirty="0">
                <a:solidFill>
                  <a:srgbClr val="4D4D4D"/>
                </a:solidFill>
                <a:latin typeface="+mn-ea"/>
              </a:rPr>
              <a:t>)</a:t>
            </a:r>
          </a:p>
          <a:p>
            <a:pPr>
              <a:lnSpc>
                <a:spcPct val="150000"/>
              </a:lnSpc>
            </a:pPr>
            <a:r>
              <a:rPr lang="en-US" altLang="zh-CN" sz="2000" dirty="0">
                <a:solidFill>
                  <a:srgbClr val="4D4D4D"/>
                </a:solidFill>
                <a:latin typeface="+mn-ea"/>
              </a:rPr>
              <a:t>Player		</a:t>
            </a:r>
            <a:r>
              <a:rPr lang="zh-CN" altLang="en-US" sz="2000" dirty="0">
                <a:solidFill>
                  <a:srgbClr val="4D4D4D"/>
                </a:solidFill>
                <a:latin typeface="+mn-ea"/>
              </a:rPr>
              <a:t>执行行为的球员</a:t>
            </a:r>
            <a:endParaRPr lang="en-US" altLang="zh-CN" sz="2000" dirty="0">
              <a:solidFill>
                <a:srgbClr val="4D4D4D"/>
              </a:solidFill>
              <a:latin typeface="+mn-ea"/>
            </a:endParaRPr>
          </a:p>
          <a:p>
            <a:pPr>
              <a:lnSpc>
                <a:spcPct val="150000"/>
              </a:lnSpc>
            </a:pPr>
            <a:r>
              <a:rPr lang="en-US" altLang="zh-CN" sz="2000" dirty="0">
                <a:solidFill>
                  <a:srgbClr val="4D4D4D"/>
                </a:solidFill>
                <a:latin typeface="+mn-ea"/>
              </a:rPr>
              <a:t>Team		</a:t>
            </a:r>
            <a:r>
              <a:rPr lang="zh-CN" altLang="en-US" sz="2000" dirty="0">
                <a:solidFill>
                  <a:srgbClr val="4D4D4D"/>
                </a:solidFill>
                <a:latin typeface="+mn-ea"/>
              </a:rPr>
              <a:t>执行行为球员所属的球队</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ActionType</a:t>
            </a:r>
            <a:r>
              <a:rPr lang="en-US" altLang="zh-CN" sz="2000" dirty="0">
                <a:solidFill>
                  <a:srgbClr val="4D4D4D"/>
                </a:solidFill>
                <a:latin typeface="+mn-ea"/>
              </a:rPr>
              <a:t>	</a:t>
            </a:r>
            <a:r>
              <a:rPr lang="zh-CN" altLang="en-US" sz="2000" dirty="0">
                <a:solidFill>
                  <a:srgbClr val="4D4D4D"/>
                </a:solidFill>
                <a:latin typeface="+mn-ea"/>
              </a:rPr>
              <a:t>行为类型（如传球、射门、带球等）</a:t>
            </a:r>
            <a:endParaRPr lang="en-US" altLang="zh-CN" sz="2000" dirty="0">
              <a:solidFill>
                <a:srgbClr val="4D4D4D"/>
              </a:solidFill>
              <a:latin typeface="+mn-ea"/>
            </a:endParaRPr>
          </a:p>
          <a:p>
            <a:pPr>
              <a:lnSpc>
                <a:spcPct val="150000"/>
              </a:lnSpc>
            </a:pPr>
            <a:r>
              <a:rPr lang="en-US" altLang="zh-CN" sz="2000" dirty="0" err="1">
                <a:solidFill>
                  <a:srgbClr val="4D4D4D"/>
                </a:solidFill>
                <a:latin typeface="+mn-ea"/>
              </a:rPr>
              <a:t>BodyPart</a:t>
            </a:r>
            <a:r>
              <a:rPr lang="en-US" altLang="zh-CN" sz="2000" dirty="0">
                <a:solidFill>
                  <a:srgbClr val="4D4D4D"/>
                </a:solidFill>
                <a:latin typeface="+mn-ea"/>
              </a:rPr>
              <a:t>	</a:t>
            </a:r>
            <a:r>
              <a:rPr lang="zh-CN" altLang="en-US" sz="2000" dirty="0">
                <a:solidFill>
                  <a:srgbClr val="4D4D4D"/>
                </a:solidFill>
                <a:latin typeface="+mn-ea"/>
              </a:rPr>
              <a:t>执行该行为的球员身体部位（如手、左脚、头等）</a:t>
            </a:r>
            <a:endParaRPr lang="en-US" altLang="zh-CN" sz="2000" dirty="0">
              <a:solidFill>
                <a:srgbClr val="4D4D4D"/>
              </a:solidFill>
              <a:latin typeface="+mn-ea"/>
            </a:endParaRPr>
          </a:p>
          <a:p>
            <a:pPr>
              <a:lnSpc>
                <a:spcPct val="150000"/>
              </a:lnSpc>
            </a:pPr>
            <a:r>
              <a:rPr lang="en-US" altLang="zh-CN" sz="2000" dirty="0">
                <a:solidFill>
                  <a:srgbClr val="4D4D4D"/>
                </a:solidFill>
                <a:latin typeface="+mn-ea"/>
              </a:rPr>
              <a:t>Result		</a:t>
            </a:r>
            <a:r>
              <a:rPr lang="zh-CN" altLang="en-US" sz="2000" dirty="0">
                <a:solidFill>
                  <a:srgbClr val="4D4D4D"/>
                </a:solidFill>
                <a:latin typeface="+mn-ea"/>
              </a:rPr>
              <a:t>行为的结果，要么“成功”，要么“失败”。</a:t>
            </a:r>
          </a:p>
        </p:txBody>
      </p:sp>
      <p:sp>
        <p:nvSpPr>
          <p:cNvPr id="2" name="灯片编号占位符 1">
            <a:extLst>
              <a:ext uri="{FF2B5EF4-FFF2-40B4-BE49-F238E27FC236}">
                <a16:creationId xmlns:a16="http://schemas.microsoft.com/office/drawing/2014/main" id="{CA350A5A-E00E-42EA-9C66-E2A7890DACAE}"/>
              </a:ext>
            </a:extLst>
          </p:cNvPr>
          <p:cNvSpPr>
            <a:spLocks noGrp="1"/>
          </p:cNvSpPr>
          <p:nvPr>
            <p:ph type="sldNum" sz="quarter" idx="12"/>
          </p:nvPr>
        </p:nvSpPr>
        <p:spPr/>
        <p:txBody>
          <a:bodyPr/>
          <a:lstStyle/>
          <a:p>
            <a:fld id="{51845F5A-061D-4825-9AE9-D7794091C6CF}" type="slidenum">
              <a:rPr lang="en-US" smtClean="0"/>
              <a:t>48</a:t>
            </a:fld>
            <a:endParaRPr lang="en-US"/>
          </a:p>
        </p:txBody>
      </p:sp>
      <p:pic>
        <p:nvPicPr>
          <p:cNvPr id="4" name="图片 3" descr="表格&#10;&#10;描述已自动生成">
            <a:extLst>
              <a:ext uri="{FF2B5EF4-FFF2-40B4-BE49-F238E27FC236}">
                <a16:creationId xmlns:a16="http://schemas.microsoft.com/office/drawing/2014/main" id="{CCCB1346-EF5A-304E-AC52-FF824402F4F1}"/>
              </a:ext>
            </a:extLst>
          </p:cNvPr>
          <p:cNvPicPr>
            <a:picLocks noChangeAspect="1"/>
          </p:cNvPicPr>
          <p:nvPr/>
        </p:nvPicPr>
        <p:blipFill>
          <a:blip r:embed="rId4"/>
          <a:stretch>
            <a:fillRect/>
          </a:stretch>
        </p:blipFill>
        <p:spPr>
          <a:xfrm>
            <a:off x="931622" y="69012"/>
            <a:ext cx="10744440" cy="6719976"/>
          </a:xfrm>
          <a:prstGeom prst="rect">
            <a:avLst/>
          </a:prstGeom>
        </p:spPr>
      </p:pic>
    </p:spTree>
    <p:extLst>
      <p:ext uri="{BB962C8B-B14F-4D97-AF65-F5344CB8AC3E}">
        <p14:creationId xmlns:p14="http://schemas.microsoft.com/office/powerpoint/2010/main" val="3519231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err="1"/>
              <a:t>Matplotsoccer</a:t>
            </a:r>
            <a:r>
              <a:rPr kumimoji="1" lang="en-US" altLang="zh-CN" dirty="0"/>
              <a:t>:</a:t>
            </a:r>
            <a:r>
              <a:rPr kumimoji="1" lang="zh-CN" altLang="en-US" dirty="0"/>
              <a:t> </a:t>
            </a:r>
            <a:r>
              <a:rPr kumimoji="1" lang="en-US" altLang="zh-CN" dirty="0"/>
              <a:t>Visualize</a:t>
            </a:r>
            <a:r>
              <a:rPr kumimoji="1" lang="zh-CN" altLang="en-US" dirty="0"/>
              <a:t> </a:t>
            </a:r>
            <a:r>
              <a:rPr kumimoji="1" lang="en-US" altLang="zh-CN" dirty="0"/>
              <a:t>an</a:t>
            </a:r>
            <a:r>
              <a:rPr kumimoji="1" lang="zh-CN" altLang="en-US" dirty="0"/>
              <a:t> </a:t>
            </a:r>
            <a:r>
              <a:rPr kumimoji="1" lang="en-US" altLang="zh-CN" dirty="0"/>
              <a:t>event</a:t>
            </a:r>
            <a:endParaRPr kumimoji="1" lang="zh-CN" altLang="en-US" dirty="0"/>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49</a:t>
            </a:fld>
            <a:endParaRPr lang="en-US"/>
          </a:p>
        </p:txBody>
      </p:sp>
      <p:pic>
        <p:nvPicPr>
          <p:cNvPr id="9" name="内容占位符 8" descr="图片包含 徽标&#10;&#10;描述已自动生成">
            <a:extLst>
              <a:ext uri="{FF2B5EF4-FFF2-40B4-BE49-F238E27FC236}">
                <a16:creationId xmlns:a16="http://schemas.microsoft.com/office/drawing/2014/main" id="{79C82265-C5DD-8D4D-BDAC-AFCD7E88703E}"/>
              </a:ext>
            </a:extLst>
          </p:cNvPr>
          <p:cNvPicPr>
            <a:picLocks noGrp="1" noChangeAspect="1"/>
          </p:cNvPicPr>
          <p:nvPr>
            <p:ph idx="1"/>
          </p:nvPr>
        </p:nvPicPr>
        <p:blipFill>
          <a:blip r:embed="rId2"/>
          <a:stretch>
            <a:fillRect/>
          </a:stretch>
        </p:blipFill>
        <p:spPr>
          <a:xfrm>
            <a:off x="838200" y="1690688"/>
            <a:ext cx="3572294" cy="543610"/>
          </a:xfrm>
        </p:spPr>
      </p:pic>
      <p:pic>
        <p:nvPicPr>
          <p:cNvPr id="11" name="图片 10" descr="文本&#10;&#10;中度可信度描述已自动生成">
            <a:extLst>
              <a:ext uri="{FF2B5EF4-FFF2-40B4-BE49-F238E27FC236}">
                <a16:creationId xmlns:a16="http://schemas.microsoft.com/office/drawing/2014/main" id="{F862B6F1-E138-0840-922E-D8A873BF6DFD}"/>
              </a:ext>
            </a:extLst>
          </p:cNvPr>
          <p:cNvPicPr>
            <a:picLocks noChangeAspect="1"/>
          </p:cNvPicPr>
          <p:nvPr/>
        </p:nvPicPr>
        <p:blipFill>
          <a:blip r:embed="rId3"/>
          <a:stretch>
            <a:fillRect/>
          </a:stretch>
        </p:blipFill>
        <p:spPr>
          <a:xfrm>
            <a:off x="838200" y="2534574"/>
            <a:ext cx="6922099" cy="2050573"/>
          </a:xfrm>
          <a:prstGeom prst="rect">
            <a:avLst/>
          </a:prstGeom>
        </p:spPr>
      </p:pic>
    </p:spTree>
    <p:extLst>
      <p:ext uri="{BB962C8B-B14F-4D97-AF65-F5344CB8AC3E}">
        <p14:creationId xmlns:p14="http://schemas.microsoft.com/office/powerpoint/2010/main" val="2859005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14D006-2727-2045-A50B-E573B1D73864}"/>
              </a:ext>
            </a:extLst>
          </p:cNvPr>
          <p:cNvSpPr>
            <a:spLocks noGrp="1"/>
          </p:cNvSpPr>
          <p:nvPr>
            <p:ph type="title"/>
          </p:nvPr>
        </p:nvSpPr>
        <p:spPr/>
        <p:txBody>
          <a:bodyPr/>
          <a:lstStyle/>
          <a:p>
            <a:r>
              <a:rPr kumimoji="1" lang="zh-CN" altLang="en-US" dirty="0"/>
              <a:t>传统模型</a:t>
            </a:r>
          </a:p>
        </p:txBody>
      </p:sp>
      <p:pic>
        <p:nvPicPr>
          <p:cNvPr id="5" name="内容占位符 4" descr="电脑萤幕画面&#10;&#10;描述已自动生成">
            <a:extLst>
              <a:ext uri="{FF2B5EF4-FFF2-40B4-BE49-F238E27FC236}">
                <a16:creationId xmlns:a16="http://schemas.microsoft.com/office/drawing/2014/main" id="{89348DF2-B450-F742-9990-8AA19E5E41FE}"/>
              </a:ext>
            </a:extLst>
          </p:cNvPr>
          <p:cNvPicPr>
            <a:picLocks noGrp="1" noChangeAspect="1"/>
          </p:cNvPicPr>
          <p:nvPr>
            <p:ph idx="1"/>
          </p:nvPr>
        </p:nvPicPr>
        <p:blipFill>
          <a:blip r:embed="rId2"/>
          <a:stretch>
            <a:fillRect/>
          </a:stretch>
        </p:blipFill>
        <p:spPr>
          <a:xfrm>
            <a:off x="3157304" y="798508"/>
            <a:ext cx="3770159" cy="12118983"/>
          </a:xfrm>
        </p:spPr>
      </p:pic>
      <p:pic>
        <p:nvPicPr>
          <p:cNvPr id="6" name="内容占位符 4" descr="电脑萤幕画面&#10;&#10;描述已自动生成">
            <a:extLst>
              <a:ext uri="{FF2B5EF4-FFF2-40B4-BE49-F238E27FC236}">
                <a16:creationId xmlns:a16="http://schemas.microsoft.com/office/drawing/2014/main" id="{C412B13F-0318-4844-9148-81ECEA624444}"/>
              </a:ext>
            </a:extLst>
          </p:cNvPr>
          <p:cNvPicPr>
            <a:picLocks noChangeAspect="1"/>
          </p:cNvPicPr>
          <p:nvPr/>
        </p:nvPicPr>
        <p:blipFill>
          <a:blip r:embed="rId2"/>
          <a:stretch>
            <a:fillRect/>
          </a:stretch>
        </p:blipFill>
        <p:spPr>
          <a:xfrm>
            <a:off x="7149617" y="-5694367"/>
            <a:ext cx="3770159" cy="12118983"/>
          </a:xfrm>
          <a:prstGeom prst="rect">
            <a:avLst/>
          </a:prstGeom>
        </p:spPr>
      </p:pic>
      <p:sp>
        <p:nvSpPr>
          <p:cNvPr id="3" name="灯片编号占位符 2">
            <a:extLst>
              <a:ext uri="{FF2B5EF4-FFF2-40B4-BE49-F238E27FC236}">
                <a16:creationId xmlns:a16="http://schemas.microsoft.com/office/drawing/2014/main" id="{F56A56C9-ABC9-46B1-AAC6-CE383A9629DF}"/>
              </a:ext>
            </a:extLst>
          </p:cNvPr>
          <p:cNvSpPr>
            <a:spLocks noGrp="1"/>
          </p:cNvSpPr>
          <p:nvPr>
            <p:ph type="sldNum" sz="quarter" idx="12"/>
          </p:nvPr>
        </p:nvSpPr>
        <p:spPr/>
        <p:txBody>
          <a:bodyPr/>
          <a:lstStyle/>
          <a:p>
            <a:fld id="{51845F5A-061D-4825-9AE9-D7794091C6CF}" type="slidenum">
              <a:rPr lang="en-US" smtClean="0"/>
              <a:t>5</a:t>
            </a:fld>
            <a:endParaRPr lang="en-US"/>
          </a:p>
        </p:txBody>
      </p:sp>
    </p:spTree>
    <p:extLst>
      <p:ext uri="{BB962C8B-B14F-4D97-AF65-F5344CB8AC3E}">
        <p14:creationId xmlns:p14="http://schemas.microsoft.com/office/powerpoint/2010/main" val="3821978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err="1"/>
              <a:t>Matplotsoccer</a:t>
            </a:r>
            <a:r>
              <a:rPr kumimoji="1" lang="en-US" altLang="zh-CN" dirty="0"/>
              <a:t>:</a:t>
            </a:r>
            <a:r>
              <a:rPr kumimoji="1" lang="zh-CN" altLang="en-US" dirty="0"/>
              <a:t> </a:t>
            </a:r>
            <a:r>
              <a:rPr kumimoji="1" lang="en-US" altLang="zh-CN" dirty="0"/>
              <a:t>Visualize</a:t>
            </a:r>
            <a:r>
              <a:rPr kumimoji="1" lang="zh-CN" altLang="en-US" dirty="0"/>
              <a:t> </a:t>
            </a:r>
            <a:r>
              <a:rPr kumimoji="1" lang="en-US" altLang="zh-CN" dirty="0"/>
              <a:t>an</a:t>
            </a:r>
            <a:r>
              <a:rPr kumimoji="1" lang="zh-CN" altLang="en-US" dirty="0"/>
              <a:t> </a:t>
            </a:r>
            <a:r>
              <a:rPr kumimoji="1" lang="en-US" altLang="zh-CN" dirty="0"/>
              <a:t>event</a:t>
            </a:r>
            <a:endParaRPr kumimoji="1" lang="zh-CN" altLang="en-US" dirty="0"/>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50</a:t>
            </a:fld>
            <a:endParaRPr lang="en-US"/>
          </a:p>
        </p:txBody>
      </p:sp>
      <p:pic>
        <p:nvPicPr>
          <p:cNvPr id="7" name="内容占位符 6" descr="文本&#10;&#10;描述已自动生成">
            <a:extLst>
              <a:ext uri="{FF2B5EF4-FFF2-40B4-BE49-F238E27FC236}">
                <a16:creationId xmlns:a16="http://schemas.microsoft.com/office/drawing/2014/main" id="{B30B6B0B-D0C5-5547-9DE0-40824C488391}"/>
              </a:ext>
            </a:extLst>
          </p:cNvPr>
          <p:cNvPicPr>
            <a:picLocks noGrp="1" noChangeAspect="1"/>
          </p:cNvPicPr>
          <p:nvPr>
            <p:ph idx="1"/>
          </p:nvPr>
        </p:nvPicPr>
        <p:blipFill>
          <a:blip r:embed="rId2"/>
          <a:stretch>
            <a:fillRect/>
          </a:stretch>
        </p:blipFill>
        <p:spPr>
          <a:xfrm>
            <a:off x="349115" y="2250440"/>
            <a:ext cx="11842885" cy="4121150"/>
          </a:xfrm>
        </p:spPr>
      </p:pic>
    </p:spTree>
    <p:extLst>
      <p:ext uri="{BB962C8B-B14F-4D97-AF65-F5344CB8AC3E}">
        <p14:creationId xmlns:p14="http://schemas.microsoft.com/office/powerpoint/2010/main" val="1295350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err="1"/>
              <a:t>Matplotsoccer</a:t>
            </a:r>
            <a:r>
              <a:rPr kumimoji="1" lang="en-US" altLang="zh-CN" dirty="0"/>
              <a:t>:</a:t>
            </a:r>
            <a:r>
              <a:rPr kumimoji="1" lang="zh-CN" altLang="en-US" dirty="0"/>
              <a:t> </a:t>
            </a:r>
            <a:r>
              <a:rPr kumimoji="1" lang="en-US" altLang="zh-CN" dirty="0"/>
              <a:t>Visualize</a:t>
            </a:r>
            <a:r>
              <a:rPr kumimoji="1" lang="zh-CN" altLang="en-US" dirty="0"/>
              <a:t> </a:t>
            </a:r>
            <a:r>
              <a:rPr kumimoji="1" lang="en-US" altLang="zh-CN" dirty="0"/>
              <a:t>an</a:t>
            </a:r>
            <a:r>
              <a:rPr kumimoji="1" lang="zh-CN" altLang="en-US" dirty="0"/>
              <a:t> </a:t>
            </a:r>
            <a:r>
              <a:rPr kumimoji="1" lang="en-US" altLang="zh-CN" dirty="0"/>
              <a:t>event</a:t>
            </a:r>
            <a:endParaRPr kumimoji="1" lang="zh-CN" altLang="en-US" dirty="0"/>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51</a:t>
            </a:fld>
            <a:endParaRPr lang="en-US"/>
          </a:p>
        </p:txBody>
      </p:sp>
      <p:pic>
        <p:nvPicPr>
          <p:cNvPr id="8" name="内容占位符 7" descr="图形用户界面, 文本&#10;&#10;描述已自动生成">
            <a:extLst>
              <a:ext uri="{FF2B5EF4-FFF2-40B4-BE49-F238E27FC236}">
                <a16:creationId xmlns:a16="http://schemas.microsoft.com/office/drawing/2014/main" id="{2FC8AB70-B460-264D-AC56-40A4B54068D9}"/>
              </a:ext>
            </a:extLst>
          </p:cNvPr>
          <p:cNvPicPr>
            <a:picLocks noGrp="1" noChangeAspect="1"/>
          </p:cNvPicPr>
          <p:nvPr>
            <p:ph idx="1"/>
          </p:nvPr>
        </p:nvPicPr>
        <p:blipFill>
          <a:blip r:embed="rId2"/>
          <a:stretch>
            <a:fillRect/>
          </a:stretch>
        </p:blipFill>
        <p:spPr>
          <a:xfrm>
            <a:off x="315144" y="1751796"/>
            <a:ext cx="11561711" cy="3354408"/>
          </a:xfrm>
        </p:spPr>
      </p:pic>
    </p:spTree>
    <p:extLst>
      <p:ext uri="{BB962C8B-B14F-4D97-AF65-F5344CB8AC3E}">
        <p14:creationId xmlns:p14="http://schemas.microsoft.com/office/powerpoint/2010/main" val="3677886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err="1"/>
              <a:t>Matplotsoccer</a:t>
            </a:r>
            <a:r>
              <a:rPr kumimoji="1" lang="en-US" altLang="zh-CN" dirty="0"/>
              <a:t>:</a:t>
            </a:r>
            <a:r>
              <a:rPr kumimoji="1" lang="zh-CN" altLang="en-US" dirty="0"/>
              <a:t> </a:t>
            </a:r>
            <a:r>
              <a:rPr kumimoji="1" lang="en-US" altLang="zh-CN" dirty="0"/>
              <a:t>Visualize</a:t>
            </a:r>
            <a:r>
              <a:rPr kumimoji="1" lang="zh-CN" altLang="en-US" dirty="0"/>
              <a:t> </a:t>
            </a:r>
            <a:r>
              <a:rPr kumimoji="1" lang="en-US" altLang="zh-CN" dirty="0"/>
              <a:t>an</a:t>
            </a:r>
            <a:r>
              <a:rPr kumimoji="1" lang="zh-CN" altLang="en-US" dirty="0"/>
              <a:t> </a:t>
            </a:r>
            <a:r>
              <a:rPr kumimoji="1" lang="en-US" altLang="zh-CN" dirty="0"/>
              <a:t>event</a:t>
            </a:r>
            <a:endParaRPr kumimoji="1" lang="zh-CN" altLang="en-US" dirty="0"/>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52</a:t>
            </a:fld>
            <a:endParaRPr lang="en-US"/>
          </a:p>
        </p:txBody>
      </p:sp>
      <p:pic>
        <p:nvPicPr>
          <p:cNvPr id="7" name="内容占位符 6" descr="文本&#10;&#10;描述已自动生成">
            <a:extLst>
              <a:ext uri="{FF2B5EF4-FFF2-40B4-BE49-F238E27FC236}">
                <a16:creationId xmlns:a16="http://schemas.microsoft.com/office/drawing/2014/main" id="{B30B6B0B-D0C5-5547-9DE0-40824C488391}"/>
              </a:ext>
            </a:extLst>
          </p:cNvPr>
          <p:cNvPicPr>
            <a:picLocks noGrp="1" noChangeAspect="1"/>
          </p:cNvPicPr>
          <p:nvPr>
            <p:ph idx="1"/>
          </p:nvPr>
        </p:nvPicPr>
        <p:blipFill>
          <a:blip r:embed="rId2"/>
          <a:stretch>
            <a:fillRect/>
          </a:stretch>
        </p:blipFill>
        <p:spPr>
          <a:xfrm>
            <a:off x="349115" y="2250440"/>
            <a:ext cx="11842885" cy="4121150"/>
          </a:xfrm>
        </p:spPr>
      </p:pic>
    </p:spTree>
    <p:extLst>
      <p:ext uri="{BB962C8B-B14F-4D97-AF65-F5344CB8AC3E}">
        <p14:creationId xmlns:p14="http://schemas.microsoft.com/office/powerpoint/2010/main" val="770523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err="1"/>
              <a:t>Matplotsoccer</a:t>
            </a:r>
            <a:r>
              <a:rPr kumimoji="1" lang="en-US" altLang="zh-CN" dirty="0"/>
              <a:t>:</a:t>
            </a:r>
            <a:r>
              <a:rPr kumimoji="1" lang="zh-CN" altLang="en-US" dirty="0"/>
              <a:t> </a:t>
            </a:r>
            <a:r>
              <a:rPr kumimoji="1" lang="en-US" altLang="zh-CN" dirty="0"/>
              <a:t>Visualize</a:t>
            </a:r>
            <a:r>
              <a:rPr kumimoji="1" lang="zh-CN" altLang="en-US" dirty="0"/>
              <a:t> </a:t>
            </a:r>
            <a:r>
              <a:rPr kumimoji="1" lang="en-US" altLang="zh-CN" dirty="0"/>
              <a:t>an</a:t>
            </a:r>
            <a:r>
              <a:rPr kumimoji="1" lang="zh-CN" altLang="en-US" dirty="0"/>
              <a:t> </a:t>
            </a:r>
            <a:r>
              <a:rPr kumimoji="1" lang="en-US" altLang="zh-CN" dirty="0"/>
              <a:t>event</a:t>
            </a:r>
            <a:endParaRPr kumimoji="1" lang="zh-CN" altLang="en-US" dirty="0"/>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53</a:t>
            </a:fld>
            <a:endParaRPr lang="en-US"/>
          </a:p>
        </p:txBody>
      </p:sp>
      <p:pic>
        <p:nvPicPr>
          <p:cNvPr id="8" name="内容占位符 7" descr="图形用户界面&#10;&#10;中度可信度描述已自动生成">
            <a:extLst>
              <a:ext uri="{FF2B5EF4-FFF2-40B4-BE49-F238E27FC236}">
                <a16:creationId xmlns:a16="http://schemas.microsoft.com/office/drawing/2014/main" id="{ACDAE685-8E7D-784C-BB1C-D5216CB5CC1C}"/>
              </a:ext>
            </a:extLst>
          </p:cNvPr>
          <p:cNvPicPr>
            <a:picLocks noGrp="1" noChangeAspect="1"/>
          </p:cNvPicPr>
          <p:nvPr>
            <p:ph idx="1"/>
          </p:nvPr>
        </p:nvPicPr>
        <p:blipFill>
          <a:blip r:embed="rId2"/>
          <a:stretch>
            <a:fillRect/>
          </a:stretch>
        </p:blipFill>
        <p:spPr>
          <a:xfrm>
            <a:off x="838200" y="2686355"/>
            <a:ext cx="10515600" cy="2810852"/>
          </a:xfrm>
        </p:spPr>
      </p:pic>
    </p:spTree>
    <p:extLst>
      <p:ext uri="{BB962C8B-B14F-4D97-AF65-F5344CB8AC3E}">
        <p14:creationId xmlns:p14="http://schemas.microsoft.com/office/powerpoint/2010/main" val="3016854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err="1"/>
              <a:t>Matplotsoccer</a:t>
            </a:r>
            <a:r>
              <a:rPr kumimoji="1" lang="en-US" altLang="zh-CN" dirty="0"/>
              <a:t>:</a:t>
            </a:r>
            <a:r>
              <a:rPr kumimoji="1" lang="zh-CN" altLang="en-US" dirty="0"/>
              <a:t> </a:t>
            </a:r>
            <a:r>
              <a:rPr kumimoji="1" lang="en-US" altLang="zh-CN" dirty="0"/>
              <a:t>Visualize</a:t>
            </a:r>
            <a:r>
              <a:rPr kumimoji="1" lang="zh-CN" altLang="en-US" dirty="0"/>
              <a:t> </a:t>
            </a:r>
            <a:r>
              <a:rPr kumimoji="1" lang="en-US" altLang="zh-CN" dirty="0"/>
              <a:t>an</a:t>
            </a:r>
            <a:r>
              <a:rPr kumimoji="1" lang="zh-CN" altLang="en-US" dirty="0"/>
              <a:t> </a:t>
            </a:r>
            <a:r>
              <a:rPr kumimoji="1" lang="en-US" altLang="zh-CN" dirty="0"/>
              <a:t>event</a:t>
            </a:r>
            <a:endParaRPr kumimoji="1" lang="zh-CN" altLang="en-US" dirty="0"/>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54</a:t>
            </a:fld>
            <a:endParaRPr lang="en-US"/>
          </a:p>
        </p:txBody>
      </p:sp>
      <p:pic>
        <p:nvPicPr>
          <p:cNvPr id="7" name="内容占位符 6" descr="图示&#10;&#10;描述已自动生成">
            <a:extLst>
              <a:ext uri="{FF2B5EF4-FFF2-40B4-BE49-F238E27FC236}">
                <a16:creationId xmlns:a16="http://schemas.microsoft.com/office/drawing/2014/main" id="{2771D6CA-7F46-0240-AA91-CB228966CA86}"/>
              </a:ext>
            </a:extLst>
          </p:cNvPr>
          <p:cNvPicPr>
            <a:picLocks noGrp="1" noChangeAspect="1"/>
          </p:cNvPicPr>
          <p:nvPr>
            <p:ph idx="1"/>
          </p:nvPr>
        </p:nvPicPr>
        <p:blipFill>
          <a:blip r:embed="rId2"/>
          <a:stretch>
            <a:fillRect/>
          </a:stretch>
        </p:blipFill>
        <p:spPr>
          <a:xfrm>
            <a:off x="321019" y="2260121"/>
            <a:ext cx="11032781" cy="3499285"/>
          </a:xfrm>
        </p:spPr>
      </p:pic>
    </p:spTree>
    <p:extLst>
      <p:ext uri="{BB962C8B-B14F-4D97-AF65-F5344CB8AC3E}">
        <p14:creationId xmlns:p14="http://schemas.microsoft.com/office/powerpoint/2010/main" val="3915343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err="1"/>
              <a:t>Matplotsoccer</a:t>
            </a:r>
            <a:r>
              <a:rPr kumimoji="1" lang="en-US" altLang="zh-CN" dirty="0"/>
              <a:t>:</a:t>
            </a:r>
            <a:r>
              <a:rPr kumimoji="1" lang="zh-CN" altLang="en-US" dirty="0"/>
              <a:t> </a:t>
            </a:r>
            <a:r>
              <a:rPr kumimoji="1" lang="en-US" altLang="zh-CN" dirty="0"/>
              <a:t>Visualize</a:t>
            </a:r>
            <a:r>
              <a:rPr kumimoji="1" lang="zh-CN" altLang="en-US" dirty="0"/>
              <a:t> </a:t>
            </a:r>
            <a:r>
              <a:rPr kumimoji="1" lang="en-US" altLang="zh-CN" dirty="0"/>
              <a:t>an</a:t>
            </a:r>
            <a:r>
              <a:rPr kumimoji="1" lang="zh-CN" altLang="en-US" dirty="0"/>
              <a:t> </a:t>
            </a:r>
            <a:r>
              <a:rPr kumimoji="1" lang="en-US" altLang="zh-CN" dirty="0"/>
              <a:t>event</a:t>
            </a:r>
            <a:endParaRPr kumimoji="1" lang="zh-CN" altLang="en-US" dirty="0"/>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55</a:t>
            </a:fld>
            <a:endParaRPr lang="en-US"/>
          </a:p>
        </p:txBody>
      </p:sp>
      <p:pic>
        <p:nvPicPr>
          <p:cNvPr id="6" name="内容占位符 5">
            <a:extLst>
              <a:ext uri="{FF2B5EF4-FFF2-40B4-BE49-F238E27FC236}">
                <a16:creationId xmlns:a16="http://schemas.microsoft.com/office/drawing/2014/main" id="{A1650EFF-54CC-1A42-BAE8-241BE74476B3}"/>
              </a:ext>
            </a:extLst>
          </p:cNvPr>
          <p:cNvPicPr>
            <a:picLocks noGrp="1" noChangeAspect="1"/>
          </p:cNvPicPr>
          <p:nvPr>
            <p:ph idx="1"/>
          </p:nvPr>
        </p:nvPicPr>
        <p:blipFill>
          <a:blip r:embed="rId2"/>
          <a:stretch>
            <a:fillRect/>
          </a:stretch>
        </p:blipFill>
        <p:spPr>
          <a:xfrm>
            <a:off x="312649" y="1453937"/>
            <a:ext cx="4241801" cy="2873478"/>
          </a:xfrm>
        </p:spPr>
      </p:pic>
      <p:pic>
        <p:nvPicPr>
          <p:cNvPr id="8" name="图片 7">
            <a:extLst>
              <a:ext uri="{FF2B5EF4-FFF2-40B4-BE49-F238E27FC236}">
                <a16:creationId xmlns:a16="http://schemas.microsoft.com/office/drawing/2014/main" id="{5B1B9D13-11FE-8040-80C8-CF7790B2239C}"/>
              </a:ext>
            </a:extLst>
          </p:cNvPr>
          <p:cNvPicPr>
            <a:picLocks noChangeAspect="1"/>
          </p:cNvPicPr>
          <p:nvPr/>
        </p:nvPicPr>
        <p:blipFill>
          <a:blip r:embed="rId3"/>
          <a:stretch>
            <a:fillRect/>
          </a:stretch>
        </p:blipFill>
        <p:spPr>
          <a:xfrm>
            <a:off x="3581401" y="4092154"/>
            <a:ext cx="4241801" cy="2873478"/>
          </a:xfrm>
          <a:prstGeom prst="rect">
            <a:avLst/>
          </a:prstGeom>
        </p:spPr>
      </p:pic>
      <p:pic>
        <p:nvPicPr>
          <p:cNvPr id="9" name="图片 8">
            <a:extLst>
              <a:ext uri="{FF2B5EF4-FFF2-40B4-BE49-F238E27FC236}">
                <a16:creationId xmlns:a16="http://schemas.microsoft.com/office/drawing/2014/main" id="{610D5659-C619-E243-8C2C-7D01CA967B7A}"/>
              </a:ext>
            </a:extLst>
          </p:cNvPr>
          <p:cNvPicPr>
            <a:picLocks noChangeAspect="1"/>
          </p:cNvPicPr>
          <p:nvPr/>
        </p:nvPicPr>
        <p:blipFill>
          <a:blip r:embed="rId4"/>
          <a:stretch>
            <a:fillRect/>
          </a:stretch>
        </p:blipFill>
        <p:spPr>
          <a:xfrm>
            <a:off x="6395720" y="1349218"/>
            <a:ext cx="4724400" cy="3200400"/>
          </a:xfrm>
          <a:prstGeom prst="rect">
            <a:avLst/>
          </a:prstGeom>
        </p:spPr>
      </p:pic>
      <p:pic>
        <p:nvPicPr>
          <p:cNvPr id="11" name="图片 10">
            <a:extLst>
              <a:ext uri="{FF2B5EF4-FFF2-40B4-BE49-F238E27FC236}">
                <a16:creationId xmlns:a16="http://schemas.microsoft.com/office/drawing/2014/main" id="{312B166D-00BE-8147-9F48-418EB6CBF976}"/>
              </a:ext>
            </a:extLst>
          </p:cNvPr>
          <p:cNvPicPr>
            <a:picLocks noChangeAspect="1"/>
          </p:cNvPicPr>
          <p:nvPr/>
        </p:nvPicPr>
        <p:blipFill>
          <a:blip r:embed="rId5"/>
          <a:stretch>
            <a:fillRect/>
          </a:stretch>
        </p:blipFill>
        <p:spPr>
          <a:xfrm>
            <a:off x="660631" y="1349218"/>
            <a:ext cx="5524499" cy="442892"/>
          </a:xfrm>
          <a:prstGeom prst="rect">
            <a:avLst/>
          </a:prstGeom>
        </p:spPr>
      </p:pic>
      <p:pic>
        <p:nvPicPr>
          <p:cNvPr id="13" name="图片 12" descr="图片包含 文本&#10;&#10;描述已自动生成">
            <a:extLst>
              <a:ext uri="{FF2B5EF4-FFF2-40B4-BE49-F238E27FC236}">
                <a16:creationId xmlns:a16="http://schemas.microsoft.com/office/drawing/2014/main" id="{B2B8EA97-3FF4-F94E-B43E-AA772CE7D088}"/>
              </a:ext>
            </a:extLst>
          </p:cNvPr>
          <p:cNvPicPr>
            <a:picLocks noChangeAspect="1"/>
          </p:cNvPicPr>
          <p:nvPr/>
        </p:nvPicPr>
        <p:blipFill>
          <a:blip r:embed="rId6"/>
          <a:stretch>
            <a:fillRect/>
          </a:stretch>
        </p:blipFill>
        <p:spPr>
          <a:xfrm>
            <a:off x="1508761" y="3943137"/>
            <a:ext cx="5308600" cy="711200"/>
          </a:xfrm>
          <a:prstGeom prst="rect">
            <a:avLst/>
          </a:prstGeom>
        </p:spPr>
      </p:pic>
      <p:pic>
        <p:nvPicPr>
          <p:cNvPr id="15" name="图片 14">
            <a:extLst>
              <a:ext uri="{FF2B5EF4-FFF2-40B4-BE49-F238E27FC236}">
                <a16:creationId xmlns:a16="http://schemas.microsoft.com/office/drawing/2014/main" id="{5A1469F6-2B0E-E049-A8F1-32D5A40FEF7F}"/>
              </a:ext>
            </a:extLst>
          </p:cNvPr>
          <p:cNvPicPr>
            <a:picLocks noChangeAspect="1"/>
          </p:cNvPicPr>
          <p:nvPr/>
        </p:nvPicPr>
        <p:blipFill>
          <a:blip r:embed="rId7"/>
          <a:stretch>
            <a:fillRect/>
          </a:stretch>
        </p:blipFill>
        <p:spPr>
          <a:xfrm>
            <a:off x="7208520" y="1404360"/>
            <a:ext cx="3098800" cy="266700"/>
          </a:xfrm>
          <a:prstGeom prst="rect">
            <a:avLst/>
          </a:prstGeom>
        </p:spPr>
      </p:pic>
      <p:sp>
        <p:nvSpPr>
          <p:cNvPr id="16" name="文本框 15">
            <a:extLst>
              <a:ext uri="{FF2B5EF4-FFF2-40B4-BE49-F238E27FC236}">
                <a16:creationId xmlns:a16="http://schemas.microsoft.com/office/drawing/2014/main" id="{9536B552-19C8-724A-A3F8-D51BFCCEE878}"/>
              </a:ext>
            </a:extLst>
          </p:cNvPr>
          <p:cNvSpPr txBox="1"/>
          <p:nvPr/>
        </p:nvSpPr>
        <p:spPr>
          <a:xfrm>
            <a:off x="1009650" y="6438900"/>
            <a:ext cx="11272701" cy="369332"/>
          </a:xfrm>
          <a:prstGeom prst="rect">
            <a:avLst/>
          </a:prstGeom>
          <a:noFill/>
        </p:spPr>
        <p:txBody>
          <a:bodyPr wrap="none" rtlCol="0">
            <a:spAutoFit/>
          </a:bodyPr>
          <a:lstStyle/>
          <a:p>
            <a:r>
              <a:rPr kumimoji="1" lang="en-US" altLang="zh-CN" dirty="0"/>
              <a:t>Source: https://</a:t>
            </a:r>
            <a:r>
              <a:rPr kumimoji="1" lang="en-US" altLang="zh-CN" dirty="0" err="1"/>
              <a:t>github.com</a:t>
            </a:r>
            <a:r>
              <a:rPr kumimoji="1" lang="en-US" altLang="zh-CN" dirty="0"/>
              <a:t>/</a:t>
            </a:r>
            <a:r>
              <a:rPr kumimoji="1" lang="en-US" altLang="zh-CN" dirty="0" err="1"/>
              <a:t>Hirotransfer</a:t>
            </a:r>
            <a:r>
              <a:rPr kumimoji="1" lang="en-US" altLang="zh-CN" dirty="0"/>
              <a:t>/SPADL/blob/master/Step2_Convert_Statsbomb2Spadl.ipynb</a:t>
            </a:r>
            <a:endParaRPr kumimoji="1" lang="zh-CN" altLang="en-US" dirty="0"/>
          </a:p>
        </p:txBody>
      </p:sp>
    </p:spTree>
    <p:extLst>
      <p:ext uri="{BB962C8B-B14F-4D97-AF65-F5344CB8AC3E}">
        <p14:creationId xmlns:p14="http://schemas.microsoft.com/office/powerpoint/2010/main" val="212816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a:t>Estimate</a:t>
            </a:r>
            <a:r>
              <a:rPr kumimoji="1" lang="zh-CN" altLang="en-US" dirty="0"/>
              <a:t> </a:t>
            </a:r>
            <a:r>
              <a:rPr kumimoji="1" lang="en-US" altLang="zh-CN" dirty="0"/>
              <a:t>Scoring</a:t>
            </a:r>
            <a:r>
              <a:rPr kumimoji="1" lang="zh-CN" altLang="en-US" dirty="0"/>
              <a:t> </a:t>
            </a:r>
            <a:r>
              <a:rPr kumimoji="1" lang="en-US" altLang="zh-CN" dirty="0"/>
              <a:t>and</a:t>
            </a:r>
            <a:r>
              <a:rPr kumimoji="1" lang="zh-CN" altLang="en-US" dirty="0"/>
              <a:t> </a:t>
            </a:r>
            <a:r>
              <a:rPr kumimoji="1" lang="en-US" altLang="zh-CN" dirty="0"/>
              <a:t>Conceding</a:t>
            </a:r>
            <a:r>
              <a:rPr kumimoji="1" lang="zh-CN" altLang="en-US" dirty="0"/>
              <a:t> </a:t>
            </a:r>
            <a:r>
              <a:rPr kumimoji="1" lang="en-US" altLang="zh-CN" dirty="0"/>
              <a:t>Rate</a:t>
            </a:r>
            <a:endParaRPr kumimoji="1" lang="zh-CN" altLang="en-US" dirty="0"/>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56</a:t>
            </a:fld>
            <a:endParaRPr lang="en-US"/>
          </a:p>
        </p:txBody>
      </p:sp>
      <p:sp>
        <p:nvSpPr>
          <p:cNvPr id="3" name="矩形 2">
            <a:extLst>
              <a:ext uri="{FF2B5EF4-FFF2-40B4-BE49-F238E27FC236}">
                <a16:creationId xmlns:a16="http://schemas.microsoft.com/office/drawing/2014/main" id="{D02E7002-49AB-8443-83F3-B9A195FFED8A}"/>
              </a:ext>
            </a:extLst>
          </p:cNvPr>
          <p:cNvSpPr/>
          <p:nvPr/>
        </p:nvSpPr>
        <p:spPr>
          <a:xfrm>
            <a:off x="4218530" y="3244334"/>
            <a:ext cx="3754939" cy="369332"/>
          </a:xfrm>
          <a:prstGeom prst="rect">
            <a:avLst/>
          </a:prstGeom>
        </p:spPr>
        <p:txBody>
          <a:bodyPr wrap="none">
            <a:spAutoFit/>
          </a:bodyPr>
          <a:lstStyle/>
          <a:p>
            <a:r>
              <a:rPr kumimoji="1" lang="en-US" altLang="zh-CN" dirty="0" err="1"/>
              <a:t>Matplotsoccer</a:t>
            </a:r>
            <a:r>
              <a:rPr kumimoji="1" lang="en-US" altLang="zh-CN" dirty="0"/>
              <a:t>:</a:t>
            </a:r>
            <a:r>
              <a:rPr kumimoji="1" lang="zh-CN" altLang="en-US" dirty="0"/>
              <a:t> 将“事件”可视化</a:t>
            </a:r>
            <a:endParaRPr lang="zh-CN" altLang="en-US" dirty="0"/>
          </a:p>
        </p:txBody>
      </p:sp>
      <p:pic>
        <p:nvPicPr>
          <p:cNvPr id="6" name="图片 5" descr="图形用户界面, 文本, 应用程序, 电子邮件&#10;&#10;描述已自动生成">
            <a:extLst>
              <a:ext uri="{FF2B5EF4-FFF2-40B4-BE49-F238E27FC236}">
                <a16:creationId xmlns:a16="http://schemas.microsoft.com/office/drawing/2014/main" id="{9EE4EFB2-29E4-5F4D-97E4-283D7C6B1DBC}"/>
              </a:ext>
            </a:extLst>
          </p:cNvPr>
          <p:cNvPicPr>
            <a:picLocks noChangeAspect="1"/>
          </p:cNvPicPr>
          <p:nvPr/>
        </p:nvPicPr>
        <p:blipFill>
          <a:blip r:embed="rId2"/>
          <a:stretch>
            <a:fillRect/>
          </a:stretch>
        </p:blipFill>
        <p:spPr>
          <a:xfrm>
            <a:off x="597181" y="2208014"/>
            <a:ext cx="11315171" cy="3440946"/>
          </a:xfrm>
          <a:prstGeom prst="rect">
            <a:avLst/>
          </a:prstGeom>
        </p:spPr>
      </p:pic>
      <p:sp>
        <p:nvSpPr>
          <p:cNvPr id="14" name="文本框 13">
            <a:extLst>
              <a:ext uri="{FF2B5EF4-FFF2-40B4-BE49-F238E27FC236}">
                <a16:creationId xmlns:a16="http://schemas.microsoft.com/office/drawing/2014/main" id="{78C66330-D59E-F84E-BE8B-33048E3E2032}"/>
              </a:ext>
            </a:extLst>
          </p:cNvPr>
          <p:cNvSpPr txBox="1"/>
          <p:nvPr/>
        </p:nvSpPr>
        <p:spPr>
          <a:xfrm>
            <a:off x="819150" y="6000750"/>
            <a:ext cx="6329810" cy="646331"/>
          </a:xfrm>
          <a:prstGeom prst="rect">
            <a:avLst/>
          </a:prstGeom>
          <a:noFill/>
        </p:spPr>
        <p:txBody>
          <a:bodyPr wrap="none" rtlCol="0">
            <a:spAutoFit/>
          </a:bodyPr>
          <a:lstStyle/>
          <a:p>
            <a:r>
              <a:rPr kumimoji="1" lang="en-US" altLang="zh-CN" dirty="0">
                <a:hlinkClick r:id="rId3"/>
              </a:rPr>
              <a:t>https://github.com/Hirotransfer/SPADL/blob/master</a:t>
            </a:r>
            <a:endParaRPr kumimoji="1" lang="en-US" altLang="zh-CN" dirty="0"/>
          </a:p>
          <a:p>
            <a:r>
              <a:rPr kumimoji="1" lang="en-US" altLang="zh-CN" dirty="0"/>
              <a:t>/Step4_Estimate_Scoring_Conceding_Probabilities.ipynb</a:t>
            </a:r>
            <a:endParaRPr kumimoji="1" lang="zh-CN" altLang="en-US" dirty="0"/>
          </a:p>
        </p:txBody>
      </p:sp>
    </p:spTree>
    <p:extLst>
      <p:ext uri="{BB962C8B-B14F-4D97-AF65-F5344CB8AC3E}">
        <p14:creationId xmlns:p14="http://schemas.microsoft.com/office/powerpoint/2010/main" val="87119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a:t>VAEP</a:t>
            </a:r>
            <a:r>
              <a:rPr kumimoji="1" lang="zh-CN" altLang="en-US" dirty="0"/>
              <a:t> </a:t>
            </a:r>
            <a:r>
              <a:rPr kumimoji="1" lang="en-US" altLang="zh-CN" dirty="0"/>
              <a:t>Score</a:t>
            </a:r>
            <a:endParaRPr kumimoji="1" lang="zh-CN" altLang="en-US" dirty="0"/>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57</a:t>
            </a:fld>
            <a:endParaRPr lang="en-US"/>
          </a:p>
        </p:txBody>
      </p:sp>
      <p:sp>
        <p:nvSpPr>
          <p:cNvPr id="3" name="矩形 2">
            <a:extLst>
              <a:ext uri="{FF2B5EF4-FFF2-40B4-BE49-F238E27FC236}">
                <a16:creationId xmlns:a16="http://schemas.microsoft.com/office/drawing/2014/main" id="{D02E7002-49AB-8443-83F3-B9A195FFED8A}"/>
              </a:ext>
            </a:extLst>
          </p:cNvPr>
          <p:cNvSpPr/>
          <p:nvPr/>
        </p:nvSpPr>
        <p:spPr>
          <a:xfrm>
            <a:off x="4218530" y="3244334"/>
            <a:ext cx="3754939" cy="369332"/>
          </a:xfrm>
          <a:prstGeom prst="rect">
            <a:avLst/>
          </a:prstGeom>
        </p:spPr>
        <p:txBody>
          <a:bodyPr wrap="none">
            <a:spAutoFit/>
          </a:bodyPr>
          <a:lstStyle/>
          <a:p>
            <a:r>
              <a:rPr kumimoji="1" lang="en-US" altLang="zh-CN" dirty="0" err="1"/>
              <a:t>Matplotsoccer</a:t>
            </a:r>
            <a:r>
              <a:rPr kumimoji="1" lang="en-US" altLang="zh-CN" dirty="0"/>
              <a:t>:</a:t>
            </a:r>
            <a:r>
              <a:rPr kumimoji="1" lang="zh-CN" altLang="en-US" dirty="0"/>
              <a:t> 将“事件”可视化</a:t>
            </a:r>
            <a:endParaRPr lang="zh-CN" altLang="en-US" dirty="0"/>
          </a:p>
        </p:txBody>
      </p:sp>
      <p:sp>
        <p:nvSpPr>
          <p:cNvPr id="10" name="矩形 9">
            <a:extLst>
              <a:ext uri="{FF2B5EF4-FFF2-40B4-BE49-F238E27FC236}">
                <a16:creationId xmlns:a16="http://schemas.microsoft.com/office/drawing/2014/main" id="{B7172948-CAB7-914A-A71C-74B28BC15ACC}"/>
              </a:ext>
            </a:extLst>
          </p:cNvPr>
          <p:cNvSpPr/>
          <p:nvPr/>
        </p:nvSpPr>
        <p:spPr>
          <a:xfrm>
            <a:off x="4218530" y="3244334"/>
            <a:ext cx="3754939" cy="369332"/>
          </a:xfrm>
          <a:prstGeom prst="rect">
            <a:avLst/>
          </a:prstGeom>
        </p:spPr>
        <p:txBody>
          <a:bodyPr wrap="none">
            <a:spAutoFit/>
          </a:bodyPr>
          <a:lstStyle/>
          <a:p>
            <a:r>
              <a:rPr kumimoji="1" lang="en-US" altLang="zh-CN" dirty="0" err="1"/>
              <a:t>Matplotsoccer</a:t>
            </a:r>
            <a:r>
              <a:rPr kumimoji="1" lang="en-US" altLang="zh-CN" dirty="0"/>
              <a:t>:</a:t>
            </a:r>
            <a:r>
              <a:rPr kumimoji="1" lang="zh-CN" altLang="en-US" dirty="0"/>
              <a:t> 将“事件”可视化</a:t>
            </a:r>
            <a:endParaRPr lang="zh-CN" altLang="en-US" dirty="0"/>
          </a:p>
        </p:txBody>
      </p:sp>
      <p:pic>
        <p:nvPicPr>
          <p:cNvPr id="12" name="图片 11">
            <a:extLst>
              <a:ext uri="{FF2B5EF4-FFF2-40B4-BE49-F238E27FC236}">
                <a16:creationId xmlns:a16="http://schemas.microsoft.com/office/drawing/2014/main" id="{1D92444F-01E2-6746-A781-2CA5BAAD39A1}"/>
              </a:ext>
            </a:extLst>
          </p:cNvPr>
          <p:cNvPicPr>
            <a:picLocks noChangeAspect="1"/>
          </p:cNvPicPr>
          <p:nvPr/>
        </p:nvPicPr>
        <p:blipFill>
          <a:blip r:embed="rId2"/>
          <a:stretch>
            <a:fillRect/>
          </a:stretch>
        </p:blipFill>
        <p:spPr>
          <a:xfrm>
            <a:off x="838200" y="1590258"/>
            <a:ext cx="10109200" cy="4866522"/>
          </a:xfrm>
          <a:prstGeom prst="rect">
            <a:avLst/>
          </a:prstGeom>
        </p:spPr>
      </p:pic>
      <p:sp>
        <p:nvSpPr>
          <p:cNvPr id="5" name="文本框 4">
            <a:extLst>
              <a:ext uri="{FF2B5EF4-FFF2-40B4-BE49-F238E27FC236}">
                <a16:creationId xmlns:a16="http://schemas.microsoft.com/office/drawing/2014/main" id="{E6FBDBBE-9324-E844-8562-3750121426CD}"/>
              </a:ext>
            </a:extLst>
          </p:cNvPr>
          <p:cNvSpPr txBox="1"/>
          <p:nvPr/>
        </p:nvSpPr>
        <p:spPr>
          <a:xfrm>
            <a:off x="323850" y="6572250"/>
            <a:ext cx="9981130" cy="369332"/>
          </a:xfrm>
          <a:prstGeom prst="rect">
            <a:avLst/>
          </a:prstGeom>
          <a:noFill/>
        </p:spPr>
        <p:txBody>
          <a:bodyPr wrap="none" rtlCol="0">
            <a:spAutoFit/>
          </a:bodyPr>
          <a:lstStyle/>
          <a:p>
            <a:r>
              <a:rPr kumimoji="1" lang="en-US" altLang="zh-CN" dirty="0"/>
              <a:t>https://</a:t>
            </a:r>
            <a:r>
              <a:rPr kumimoji="1" lang="en-US" altLang="zh-CN" dirty="0" err="1"/>
              <a:t>github.com</a:t>
            </a:r>
            <a:r>
              <a:rPr kumimoji="1" lang="en-US" altLang="zh-CN" dirty="0"/>
              <a:t>/</a:t>
            </a:r>
            <a:r>
              <a:rPr kumimoji="1" lang="en-US" altLang="zh-CN" dirty="0" err="1"/>
              <a:t>Hirotransfer</a:t>
            </a:r>
            <a:r>
              <a:rPr kumimoji="1" lang="en-US" altLang="zh-CN" dirty="0"/>
              <a:t>/SPADL/blob/master/Step5_Compute_VAEP_Values.ipynb</a:t>
            </a:r>
            <a:endParaRPr kumimoji="1" lang="zh-CN" altLang="en-US" dirty="0"/>
          </a:p>
        </p:txBody>
      </p:sp>
    </p:spTree>
    <p:extLst>
      <p:ext uri="{BB962C8B-B14F-4D97-AF65-F5344CB8AC3E}">
        <p14:creationId xmlns:p14="http://schemas.microsoft.com/office/powerpoint/2010/main" val="1067441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a:t>Estimate</a:t>
            </a:r>
            <a:r>
              <a:rPr kumimoji="1" lang="zh-CN" altLang="en-US" dirty="0"/>
              <a:t> </a:t>
            </a:r>
            <a:r>
              <a:rPr kumimoji="1" lang="en-US" altLang="zh-CN" dirty="0"/>
              <a:t>Scoring</a:t>
            </a:r>
            <a:r>
              <a:rPr kumimoji="1" lang="zh-CN" altLang="en-US" dirty="0"/>
              <a:t> </a:t>
            </a:r>
            <a:r>
              <a:rPr kumimoji="1" lang="en-US" altLang="zh-CN" dirty="0"/>
              <a:t>and</a:t>
            </a:r>
            <a:r>
              <a:rPr kumimoji="1" lang="zh-CN" altLang="en-US" dirty="0"/>
              <a:t> </a:t>
            </a:r>
            <a:r>
              <a:rPr kumimoji="1" lang="en-US" altLang="zh-CN" dirty="0"/>
              <a:t>Conceding</a:t>
            </a:r>
            <a:r>
              <a:rPr kumimoji="1" lang="zh-CN" altLang="en-US" dirty="0"/>
              <a:t> </a:t>
            </a:r>
            <a:r>
              <a:rPr kumimoji="1" lang="en-US" altLang="zh-CN" dirty="0"/>
              <a:t>Rate</a:t>
            </a:r>
            <a:endParaRPr kumimoji="1" lang="zh-CN" altLang="en-US" dirty="0"/>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58</a:t>
            </a:fld>
            <a:endParaRPr lang="en-US"/>
          </a:p>
        </p:txBody>
      </p:sp>
      <p:sp>
        <p:nvSpPr>
          <p:cNvPr id="3" name="矩形 2">
            <a:extLst>
              <a:ext uri="{FF2B5EF4-FFF2-40B4-BE49-F238E27FC236}">
                <a16:creationId xmlns:a16="http://schemas.microsoft.com/office/drawing/2014/main" id="{D02E7002-49AB-8443-83F3-B9A195FFED8A}"/>
              </a:ext>
            </a:extLst>
          </p:cNvPr>
          <p:cNvSpPr/>
          <p:nvPr/>
        </p:nvSpPr>
        <p:spPr>
          <a:xfrm>
            <a:off x="4218530" y="3244334"/>
            <a:ext cx="184731" cy="369332"/>
          </a:xfrm>
          <a:prstGeom prst="rect">
            <a:avLst/>
          </a:prstGeom>
        </p:spPr>
        <p:txBody>
          <a:bodyPr wrap="none">
            <a:spAutoFit/>
          </a:bodyPr>
          <a:lstStyle/>
          <a:p>
            <a:endParaRPr lang="zh-CN" altLang="en-US" dirty="0"/>
          </a:p>
        </p:txBody>
      </p:sp>
      <p:pic>
        <p:nvPicPr>
          <p:cNvPr id="6" name="图片 5" descr="图示&#10;&#10;低可信度描述已自动生成">
            <a:extLst>
              <a:ext uri="{FF2B5EF4-FFF2-40B4-BE49-F238E27FC236}">
                <a16:creationId xmlns:a16="http://schemas.microsoft.com/office/drawing/2014/main" id="{BB284910-EC7D-9344-863E-8E0D7284965F}"/>
              </a:ext>
            </a:extLst>
          </p:cNvPr>
          <p:cNvPicPr>
            <a:picLocks noChangeAspect="1"/>
          </p:cNvPicPr>
          <p:nvPr/>
        </p:nvPicPr>
        <p:blipFill>
          <a:blip r:embed="rId2"/>
          <a:stretch>
            <a:fillRect/>
          </a:stretch>
        </p:blipFill>
        <p:spPr>
          <a:xfrm>
            <a:off x="838200" y="1696522"/>
            <a:ext cx="9891200" cy="4043362"/>
          </a:xfrm>
          <a:prstGeom prst="rect">
            <a:avLst/>
          </a:prstGeom>
        </p:spPr>
      </p:pic>
      <p:sp>
        <p:nvSpPr>
          <p:cNvPr id="7" name="文本框 6">
            <a:extLst>
              <a:ext uri="{FF2B5EF4-FFF2-40B4-BE49-F238E27FC236}">
                <a16:creationId xmlns:a16="http://schemas.microsoft.com/office/drawing/2014/main" id="{9B1EF5FB-2EBA-8C41-9150-4B5F4B0E43FE}"/>
              </a:ext>
            </a:extLst>
          </p:cNvPr>
          <p:cNvSpPr txBox="1"/>
          <p:nvPr/>
        </p:nvSpPr>
        <p:spPr>
          <a:xfrm>
            <a:off x="933450" y="6324600"/>
            <a:ext cx="10861115" cy="369332"/>
          </a:xfrm>
          <a:prstGeom prst="rect">
            <a:avLst/>
          </a:prstGeom>
          <a:noFill/>
        </p:spPr>
        <p:txBody>
          <a:bodyPr wrap="none" rtlCol="0">
            <a:spAutoFit/>
          </a:bodyPr>
          <a:lstStyle/>
          <a:p>
            <a:r>
              <a:rPr kumimoji="1" lang="en-US" altLang="zh-CN" dirty="0"/>
              <a:t>Source: https://</a:t>
            </a:r>
            <a:r>
              <a:rPr kumimoji="1" lang="en-US" altLang="zh-CN" dirty="0" err="1"/>
              <a:t>github.com</a:t>
            </a:r>
            <a:r>
              <a:rPr kumimoji="1" lang="en-US" altLang="zh-CN" dirty="0"/>
              <a:t>/</a:t>
            </a:r>
            <a:r>
              <a:rPr kumimoji="1" lang="en-US" altLang="zh-CN" dirty="0" err="1"/>
              <a:t>Hirotransfer</a:t>
            </a:r>
            <a:r>
              <a:rPr kumimoji="1" lang="en-US" altLang="zh-CN" dirty="0"/>
              <a:t>/SPADL/blob/master/Step5_Compute_VAEP_Values.ipynb</a:t>
            </a:r>
            <a:endParaRPr kumimoji="1" lang="zh-CN" altLang="en-US" dirty="0"/>
          </a:p>
        </p:txBody>
      </p:sp>
    </p:spTree>
    <p:extLst>
      <p:ext uri="{BB962C8B-B14F-4D97-AF65-F5344CB8AC3E}">
        <p14:creationId xmlns:p14="http://schemas.microsoft.com/office/powerpoint/2010/main" val="3922556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47FB2-2F80-C748-BE07-C2D24DCC242C}"/>
              </a:ext>
            </a:extLst>
          </p:cNvPr>
          <p:cNvSpPr>
            <a:spLocks noGrp="1"/>
          </p:cNvSpPr>
          <p:nvPr>
            <p:ph type="title"/>
          </p:nvPr>
        </p:nvSpPr>
        <p:spPr/>
        <p:txBody>
          <a:bodyPr/>
          <a:lstStyle/>
          <a:p>
            <a:r>
              <a:rPr kumimoji="1" lang="en-US" altLang="zh-CN" dirty="0"/>
              <a:t>Estimate</a:t>
            </a:r>
            <a:r>
              <a:rPr kumimoji="1" lang="zh-CN" altLang="en-US" dirty="0"/>
              <a:t> </a:t>
            </a:r>
            <a:r>
              <a:rPr kumimoji="1" lang="en-US" altLang="zh-CN" dirty="0"/>
              <a:t>Scoring</a:t>
            </a:r>
            <a:r>
              <a:rPr kumimoji="1" lang="zh-CN" altLang="en-US" dirty="0"/>
              <a:t> </a:t>
            </a:r>
            <a:r>
              <a:rPr kumimoji="1" lang="en-US" altLang="zh-CN" dirty="0"/>
              <a:t>and</a:t>
            </a:r>
            <a:r>
              <a:rPr kumimoji="1" lang="zh-CN" altLang="en-US" dirty="0"/>
              <a:t> </a:t>
            </a:r>
            <a:r>
              <a:rPr kumimoji="1" lang="en-US" altLang="zh-CN" dirty="0"/>
              <a:t>Conceding</a:t>
            </a:r>
            <a:r>
              <a:rPr kumimoji="1" lang="zh-CN" altLang="en-US" dirty="0"/>
              <a:t> </a:t>
            </a:r>
            <a:r>
              <a:rPr kumimoji="1" lang="en-US" altLang="zh-CN" dirty="0"/>
              <a:t>Rate</a:t>
            </a:r>
            <a:endParaRPr kumimoji="1" lang="zh-CN" altLang="en-US" dirty="0"/>
          </a:p>
        </p:txBody>
      </p:sp>
      <p:sp>
        <p:nvSpPr>
          <p:cNvPr id="4" name="灯片编号占位符 3">
            <a:extLst>
              <a:ext uri="{FF2B5EF4-FFF2-40B4-BE49-F238E27FC236}">
                <a16:creationId xmlns:a16="http://schemas.microsoft.com/office/drawing/2014/main" id="{AA29F12E-1AFF-0C4B-94AA-C09627858350}"/>
              </a:ext>
            </a:extLst>
          </p:cNvPr>
          <p:cNvSpPr>
            <a:spLocks noGrp="1"/>
          </p:cNvSpPr>
          <p:nvPr>
            <p:ph type="sldNum" sz="quarter" idx="12"/>
          </p:nvPr>
        </p:nvSpPr>
        <p:spPr/>
        <p:txBody>
          <a:bodyPr/>
          <a:lstStyle/>
          <a:p>
            <a:fld id="{51845F5A-061D-4825-9AE9-D7794091C6CF}" type="slidenum">
              <a:rPr lang="en-US" smtClean="0"/>
              <a:t>59</a:t>
            </a:fld>
            <a:endParaRPr lang="en-US"/>
          </a:p>
        </p:txBody>
      </p:sp>
      <p:pic>
        <p:nvPicPr>
          <p:cNvPr id="7" name="图片 6" descr="图示&#10;&#10;描述已自动生成">
            <a:extLst>
              <a:ext uri="{FF2B5EF4-FFF2-40B4-BE49-F238E27FC236}">
                <a16:creationId xmlns:a16="http://schemas.microsoft.com/office/drawing/2014/main" id="{1F82C799-E42E-1845-A618-EAD2FD35DD13}"/>
              </a:ext>
            </a:extLst>
          </p:cNvPr>
          <p:cNvPicPr>
            <a:picLocks noChangeAspect="1"/>
          </p:cNvPicPr>
          <p:nvPr/>
        </p:nvPicPr>
        <p:blipFill>
          <a:blip r:embed="rId2"/>
          <a:stretch>
            <a:fillRect/>
          </a:stretch>
        </p:blipFill>
        <p:spPr>
          <a:xfrm>
            <a:off x="622300" y="2055019"/>
            <a:ext cx="10947400" cy="3937000"/>
          </a:xfrm>
          <a:prstGeom prst="rect">
            <a:avLst/>
          </a:prstGeom>
        </p:spPr>
      </p:pic>
      <p:sp>
        <p:nvSpPr>
          <p:cNvPr id="8" name="文本框 7">
            <a:extLst>
              <a:ext uri="{FF2B5EF4-FFF2-40B4-BE49-F238E27FC236}">
                <a16:creationId xmlns:a16="http://schemas.microsoft.com/office/drawing/2014/main" id="{8289C4E2-8B47-D54B-B48C-13081B7ACC94}"/>
              </a:ext>
            </a:extLst>
          </p:cNvPr>
          <p:cNvSpPr txBox="1"/>
          <p:nvPr/>
        </p:nvSpPr>
        <p:spPr>
          <a:xfrm>
            <a:off x="1028700" y="6305550"/>
            <a:ext cx="10861115" cy="369332"/>
          </a:xfrm>
          <a:prstGeom prst="rect">
            <a:avLst/>
          </a:prstGeom>
          <a:noFill/>
        </p:spPr>
        <p:txBody>
          <a:bodyPr wrap="none" rtlCol="0">
            <a:spAutoFit/>
          </a:bodyPr>
          <a:lstStyle/>
          <a:p>
            <a:r>
              <a:rPr kumimoji="1" lang="en-US" altLang="zh-CN" dirty="0"/>
              <a:t>Source: https://</a:t>
            </a:r>
            <a:r>
              <a:rPr kumimoji="1" lang="en-US" altLang="zh-CN" dirty="0" err="1"/>
              <a:t>github.com</a:t>
            </a:r>
            <a:r>
              <a:rPr kumimoji="1" lang="en-US" altLang="zh-CN" dirty="0"/>
              <a:t>/</a:t>
            </a:r>
            <a:r>
              <a:rPr kumimoji="1" lang="en-US" altLang="zh-CN" dirty="0" err="1"/>
              <a:t>Hirotransfer</a:t>
            </a:r>
            <a:r>
              <a:rPr kumimoji="1" lang="en-US" altLang="zh-CN" dirty="0"/>
              <a:t>/SPADL/blob/master/Step5_Compute_VAEP_Values.ipynb</a:t>
            </a:r>
            <a:endParaRPr kumimoji="1" lang="zh-CN" altLang="en-US" dirty="0"/>
          </a:p>
        </p:txBody>
      </p:sp>
    </p:spTree>
    <p:extLst>
      <p:ext uri="{BB962C8B-B14F-4D97-AF65-F5344CB8AC3E}">
        <p14:creationId xmlns:p14="http://schemas.microsoft.com/office/powerpoint/2010/main" val="78463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94D4D-1231-8A4A-A646-C2A64A9A0AD7}"/>
              </a:ext>
            </a:extLst>
          </p:cNvPr>
          <p:cNvSpPr>
            <a:spLocks noGrp="1"/>
          </p:cNvSpPr>
          <p:nvPr>
            <p:ph type="title"/>
          </p:nvPr>
        </p:nvSpPr>
        <p:spPr/>
        <p:txBody>
          <a:bodyPr/>
          <a:lstStyle/>
          <a:p>
            <a:r>
              <a:rPr kumimoji="1" lang="zh-CN" altLang="en-US" dirty="0"/>
              <a:t>传统模型</a:t>
            </a:r>
          </a:p>
        </p:txBody>
      </p:sp>
      <p:sp>
        <p:nvSpPr>
          <p:cNvPr id="3" name="内容占位符 2">
            <a:extLst>
              <a:ext uri="{FF2B5EF4-FFF2-40B4-BE49-F238E27FC236}">
                <a16:creationId xmlns:a16="http://schemas.microsoft.com/office/drawing/2014/main" id="{4517528D-5541-9D45-87CE-A317E9D555FC}"/>
              </a:ext>
            </a:extLst>
          </p:cNvPr>
          <p:cNvSpPr>
            <a:spLocks noGrp="1"/>
          </p:cNvSpPr>
          <p:nvPr>
            <p:ph idx="1"/>
          </p:nvPr>
        </p:nvSpPr>
        <p:spPr/>
        <p:txBody>
          <a:bodyPr/>
          <a:lstStyle/>
          <a:p>
            <a:r>
              <a:rPr kumimoji="1" lang="zh-CN" altLang="en-US" dirty="0"/>
              <a:t>足球比赛的特点：进球少、变化快</a:t>
            </a:r>
            <a:endParaRPr kumimoji="1" lang="en-US" altLang="zh-CN" dirty="0"/>
          </a:p>
          <a:p>
            <a:r>
              <a:rPr kumimoji="1" lang="zh-CN" altLang="en-US" dirty="0"/>
              <a:t>单纯记录时间发生的种类、时间、地点</a:t>
            </a:r>
            <a:endParaRPr kumimoji="1" lang="en-US" altLang="zh-CN" dirty="0"/>
          </a:p>
          <a:p>
            <a:r>
              <a:rPr kumimoji="1" lang="zh-CN" altLang="en-US" dirty="0"/>
              <a:t>无法描述一个动作的长期影响（比如：无法描述一个长传与队友射门得分的关系）</a:t>
            </a:r>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334F9F7C-C769-4D89-9993-C5DBFEE18378}"/>
              </a:ext>
            </a:extLst>
          </p:cNvPr>
          <p:cNvSpPr>
            <a:spLocks noGrp="1"/>
          </p:cNvSpPr>
          <p:nvPr>
            <p:ph type="sldNum" sz="quarter" idx="12"/>
          </p:nvPr>
        </p:nvSpPr>
        <p:spPr/>
        <p:txBody>
          <a:bodyPr/>
          <a:lstStyle/>
          <a:p>
            <a:fld id="{51845F5A-061D-4825-9AE9-D7794091C6CF}" type="slidenum">
              <a:rPr lang="en-US" smtClean="0"/>
              <a:t>6</a:t>
            </a:fld>
            <a:endParaRPr lang="en-US"/>
          </a:p>
        </p:txBody>
      </p:sp>
    </p:spTree>
    <p:extLst>
      <p:ext uri="{BB962C8B-B14F-4D97-AF65-F5344CB8AC3E}">
        <p14:creationId xmlns:p14="http://schemas.microsoft.com/office/powerpoint/2010/main" val="74334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B412E-BBC6-2545-9D78-80C86D07F9CE}"/>
              </a:ext>
            </a:extLst>
          </p:cNvPr>
          <p:cNvSpPr>
            <a:spLocks noGrp="1"/>
          </p:cNvSpPr>
          <p:nvPr>
            <p:ph type="ctrTitle" idx="4294967295"/>
          </p:nvPr>
        </p:nvSpPr>
        <p:spPr>
          <a:xfrm>
            <a:off x="5389563" y="742950"/>
            <a:ext cx="6802437" cy="3092450"/>
          </a:xfrm>
        </p:spPr>
        <p:txBody>
          <a:bodyPr anchor="ctr">
            <a:normAutofit fontScale="90000"/>
          </a:bodyPr>
          <a:lstStyle/>
          <a:p>
            <a:r>
              <a:rPr kumimoji="1" lang="en-US" altLang="zh-CN" sz="6000" dirty="0">
                <a:latin typeface="Times New Roman" panose="02020603050405020304" pitchFamily="18" charset="0"/>
                <a:cs typeface="Times New Roman" panose="02020603050405020304" pitchFamily="18" charset="0"/>
              </a:rPr>
              <a:t>Actions Speak Louder than Goals: </a:t>
            </a:r>
            <a:br>
              <a:rPr kumimoji="1" lang="en-US" altLang="zh-CN" sz="6000" dirty="0">
                <a:latin typeface="Times New Roman" panose="02020603050405020304" pitchFamily="18" charset="0"/>
                <a:cs typeface="Times New Roman" panose="02020603050405020304" pitchFamily="18" charset="0"/>
              </a:rPr>
            </a:br>
            <a:r>
              <a:rPr kumimoji="1" lang="en-US" altLang="zh-CN" sz="6000" dirty="0">
                <a:latin typeface="Times New Roman" panose="02020603050405020304" pitchFamily="18" charset="0"/>
                <a:cs typeface="Times New Roman" panose="02020603050405020304" pitchFamily="18" charset="0"/>
              </a:rPr>
              <a:t>Valuing Player Actions in Soccer</a:t>
            </a:r>
            <a:endParaRPr kumimoji="1" lang="zh-CN" altLang="en-US" sz="6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3DA47366-AD8F-DC40-A2A5-73D6595FCCAE}"/>
              </a:ext>
            </a:extLst>
          </p:cNvPr>
          <p:cNvSpPr>
            <a:spLocks noGrp="1"/>
          </p:cNvSpPr>
          <p:nvPr>
            <p:ph type="subTitle" idx="4294967295"/>
          </p:nvPr>
        </p:nvSpPr>
        <p:spPr>
          <a:xfrm>
            <a:off x="1129004" y="4157631"/>
            <a:ext cx="3170238" cy="2114550"/>
          </a:xfrm>
        </p:spPr>
        <p:txBody>
          <a:bodyPr anchor="ctr">
            <a:normAutofit lnSpcReduction="10000"/>
          </a:bodyPr>
          <a:lstStyle/>
          <a:p>
            <a:pPr marL="0" indent="0">
              <a:buNone/>
            </a:pPr>
            <a:r>
              <a:rPr kumimoji="1" lang="en-US" altLang="zh-CN" sz="1800" dirty="0">
                <a:latin typeface="+mn-ea"/>
              </a:rPr>
              <a:t>11912324    </a:t>
            </a:r>
            <a:r>
              <a:rPr kumimoji="1" lang="zh-CN" altLang="en-US" sz="1800" dirty="0">
                <a:latin typeface="+mn-ea"/>
              </a:rPr>
              <a:t>张子研</a:t>
            </a:r>
            <a:endParaRPr kumimoji="1" lang="en-US" altLang="zh-CN" sz="1800" dirty="0">
              <a:latin typeface="+mn-ea"/>
            </a:endParaRPr>
          </a:p>
          <a:p>
            <a:pPr marL="0" indent="0">
              <a:buNone/>
            </a:pPr>
            <a:r>
              <a:rPr kumimoji="1" lang="en-US" altLang="zh-CN" sz="1800" dirty="0">
                <a:latin typeface="+mn-ea"/>
              </a:rPr>
              <a:t>11912626    </a:t>
            </a:r>
            <a:r>
              <a:rPr kumimoji="1" lang="zh-CN" altLang="en-US" sz="1800" dirty="0">
                <a:latin typeface="+mn-ea"/>
              </a:rPr>
              <a:t>张书珩</a:t>
            </a:r>
            <a:endParaRPr kumimoji="1" lang="en-US" altLang="zh-CN" sz="1800" dirty="0">
              <a:latin typeface="+mn-ea"/>
            </a:endParaRPr>
          </a:p>
          <a:p>
            <a:pPr marL="0" indent="0">
              <a:buNone/>
            </a:pPr>
            <a:r>
              <a:rPr kumimoji="1" lang="en-US" altLang="zh-CN" sz="1800" dirty="0">
                <a:latin typeface="+mn-ea"/>
              </a:rPr>
              <a:t>11910912    </a:t>
            </a:r>
            <a:r>
              <a:rPr kumimoji="1" lang="zh-CN" altLang="en-US" sz="1800" dirty="0">
                <a:latin typeface="+mn-ea"/>
              </a:rPr>
              <a:t>云泽彬</a:t>
            </a:r>
            <a:endParaRPr kumimoji="1" lang="en-US" altLang="zh-CN" sz="1800" dirty="0">
              <a:latin typeface="+mn-ea"/>
            </a:endParaRPr>
          </a:p>
          <a:p>
            <a:pPr marL="0" indent="0">
              <a:buNone/>
            </a:pPr>
            <a:r>
              <a:rPr kumimoji="1" lang="en-US" altLang="zh-CN" sz="1800" dirty="0">
                <a:latin typeface="+mn-ea"/>
              </a:rPr>
              <a:t>11912801    </a:t>
            </a:r>
            <a:r>
              <a:rPr kumimoji="1" lang="zh-CN" altLang="en-US" sz="1800" dirty="0">
                <a:latin typeface="+mn-ea"/>
              </a:rPr>
              <a:t>张俊翔</a:t>
            </a:r>
            <a:endParaRPr kumimoji="1" lang="en-US" altLang="zh-CN" sz="1800" dirty="0">
              <a:latin typeface="+mn-ea"/>
            </a:endParaRPr>
          </a:p>
          <a:p>
            <a:pPr marL="0" indent="0">
              <a:buNone/>
            </a:pPr>
            <a:r>
              <a:rPr kumimoji="1" lang="en-US" altLang="zh-CN" sz="1800" dirty="0">
                <a:latin typeface="+mn-ea"/>
              </a:rPr>
              <a:t>11912013    </a:t>
            </a:r>
            <a:r>
              <a:rPr kumimoji="1" lang="zh-CN" altLang="en-US" sz="1800" dirty="0">
                <a:latin typeface="+mn-ea"/>
              </a:rPr>
              <a:t>易翔</a:t>
            </a:r>
          </a:p>
        </p:txBody>
      </p:sp>
      <p:sp>
        <p:nvSpPr>
          <p:cNvPr id="5" name="文本框 4">
            <a:extLst>
              <a:ext uri="{FF2B5EF4-FFF2-40B4-BE49-F238E27FC236}">
                <a16:creationId xmlns:a16="http://schemas.microsoft.com/office/drawing/2014/main" id="{63146EBB-972F-49C3-B3A8-119EE72C098B}"/>
              </a:ext>
            </a:extLst>
          </p:cNvPr>
          <p:cNvSpPr txBox="1"/>
          <p:nvPr/>
        </p:nvSpPr>
        <p:spPr>
          <a:xfrm>
            <a:off x="5389563" y="4291308"/>
            <a:ext cx="6094378" cy="584775"/>
          </a:xfrm>
          <a:prstGeom prst="rect">
            <a:avLst/>
          </a:prstGeom>
          <a:noFill/>
        </p:spPr>
        <p:txBody>
          <a:bodyPr wrap="square">
            <a:spAutoFit/>
          </a:bodyPr>
          <a:lstStyle/>
          <a:p>
            <a:r>
              <a:rPr lang="zh-CN" altLang="en-US" sz="3200" dirty="0">
                <a:latin typeface="Times New Roman" panose="02020603050405020304" pitchFamily="18" charset="0"/>
                <a:cs typeface="Times New Roman" panose="02020603050405020304" pitchFamily="18" charset="0"/>
              </a:rPr>
              <a:t>KDD ’19</a:t>
            </a:r>
          </a:p>
        </p:txBody>
      </p:sp>
      <p:sp>
        <p:nvSpPr>
          <p:cNvPr id="6" name="灯片编号占位符 5">
            <a:extLst>
              <a:ext uri="{FF2B5EF4-FFF2-40B4-BE49-F238E27FC236}">
                <a16:creationId xmlns:a16="http://schemas.microsoft.com/office/drawing/2014/main" id="{495E6CF2-E9D7-4677-BFCA-7514C2A0EFAA}"/>
              </a:ext>
            </a:extLst>
          </p:cNvPr>
          <p:cNvSpPr>
            <a:spLocks noGrp="1"/>
          </p:cNvSpPr>
          <p:nvPr>
            <p:ph type="sldNum" sz="quarter" idx="12"/>
          </p:nvPr>
        </p:nvSpPr>
        <p:spPr/>
        <p:txBody>
          <a:bodyPr/>
          <a:lstStyle/>
          <a:p>
            <a:fld id="{51845F5A-061D-4825-9AE9-D7794091C6CF}" type="slidenum">
              <a:rPr lang="en-US" smtClean="0"/>
              <a:t>60</a:t>
            </a:fld>
            <a:endParaRPr lang="en-US"/>
          </a:p>
        </p:txBody>
      </p:sp>
    </p:spTree>
    <p:extLst>
      <p:ext uri="{BB962C8B-B14F-4D97-AF65-F5344CB8AC3E}">
        <p14:creationId xmlns:p14="http://schemas.microsoft.com/office/powerpoint/2010/main" val="922208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52BB6-B8B7-3F42-8C2A-8981883BA8FE}"/>
              </a:ext>
            </a:extLst>
          </p:cNvPr>
          <p:cNvSpPr>
            <a:spLocks noGrp="1"/>
          </p:cNvSpPr>
          <p:nvPr>
            <p:ph type="title"/>
          </p:nvPr>
        </p:nvSpPr>
        <p:spPr/>
        <p:txBody>
          <a:bodyPr/>
          <a:lstStyle/>
          <a:p>
            <a:r>
              <a:rPr kumimoji="1" lang="zh-CN" altLang="en-US" dirty="0"/>
              <a:t>传统模型的限制</a:t>
            </a:r>
          </a:p>
        </p:txBody>
      </p:sp>
      <p:sp>
        <p:nvSpPr>
          <p:cNvPr id="3" name="内容占位符 2">
            <a:extLst>
              <a:ext uri="{FF2B5EF4-FFF2-40B4-BE49-F238E27FC236}">
                <a16:creationId xmlns:a16="http://schemas.microsoft.com/office/drawing/2014/main" id="{85395A23-5FC9-0145-B1BD-EFA7060D5B31}"/>
              </a:ext>
            </a:extLst>
          </p:cNvPr>
          <p:cNvSpPr>
            <a:spLocks noGrp="1"/>
          </p:cNvSpPr>
          <p:nvPr>
            <p:ph idx="1"/>
          </p:nvPr>
        </p:nvSpPr>
        <p:spPr/>
        <p:txBody>
          <a:bodyPr/>
          <a:lstStyle/>
          <a:p>
            <a:r>
              <a:rPr kumimoji="1" lang="zh-CN" altLang="en-US" dirty="0"/>
              <a:t>忽略进球与射门之外的事件</a:t>
            </a:r>
            <a:endParaRPr kumimoji="1" lang="en-US" altLang="zh-CN" dirty="0"/>
          </a:p>
          <a:p>
            <a:r>
              <a:rPr kumimoji="1" lang="zh-CN" altLang="en-US" dirty="0"/>
              <a:t>对于一个动作，常常赋予一个固定的评价值</a:t>
            </a:r>
            <a:endParaRPr kumimoji="1" lang="en-US" altLang="zh-CN" dirty="0"/>
          </a:p>
          <a:p>
            <a:r>
              <a:rPr kumimoji="1" lang="zh-CN" altLang="en-US" dirty="0"/>
              <a:t>只能评价一个动作的实时影响，无法预测时间更久的进程</a:t>
            </a:r>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6D08664D-2269-4F02-A56A-E5C7F14E87AA}"/>
              </a:ext>
            </a:extLst>
          </p:cNvPr>
          <p:cNvSpPr>
            <a:spLocks noGrp="1"/>
          </p:cNvSpPr>
          <p:nvPr>
            <p:ph type="sldNum" sz="quarter" idx="12"/>
          </p:nvPr>
        </p:nvSpPr>
        <p:spPr/>
        <p:txBody>
          <a:bodyPr/>
          <a:lstStyle/>
          <a:p>
            <a:fld id="{51845F5A-061D-4825-9AE9-D7794091C6CF}" type="slidenum">
              <a:rPr lang="en-US" smtClean="0"/>
              <a:t>7</a:t>
            </a:fld>
            <a:endParaRPr lang="en-US"/>
          </a:p>
        </p:txBody>
      </p:sp>
    </p:spTree>
    <p:extLst>
      <p:ext uri="{BB962C8B-B14F-4D97-AF65-F5344CB8AC3E}">
        <p14:creationId xmlns:p14="http://schemas.microsoft.com/office/powerpoint/2010/main" val="475515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77113-2B56-0B44-9EF5-46089E2F8E18}"/>
              </a:ext>
            </a:extLst>
          </p:cNvPr>
          <p:cNvSpPr>
            <a:spLocks noGrp="1"/>
          </p:cNvSpPr>
          <p:nvPr>
            <p:ph type="title"/>
          </p:nvPr>
        </p:nvSpPr>
        <p:spPr/>
        <p:txBody>
          <a:bodyPr/>
          <a:lstStyle/>
          <a:p>
            <a:r>
              <a:rPr kumimoji="1" lang="zh-CN" altLang="en-US" dirty="0"/>
              <a:t>论文工作</a:t>
            </a:r>
          </a:p>
        </p:txBody>
      </p:sp>
      <p:sp>
        <p:nvSpPr>
          <p:cNvPr id="3" name="内容占位符 2">
            <a:extLst>
              <a:ext uri="{FF2B5EF4-FFF2-40B4-BE49-F238E27FC236}">
                <a16:creationId xmlns:a16="http://schemas.microsoft.com/office/drawing/2014/main" id="{C156E374-9CA0-9648-B5E4-827AFCAC6011}"/>
              </a:ext>
            </a:extLst>
          </p:cNvPr>
          <p:cNvSpPr>
            <a:spLocks noGrp="1"/>
          </p:cNvSpPr>
          <p:nvPr>
            <p:ph idx="1"/>
          </p:nvPr>
        </p:nvSpPr>
        <p:spPr/>
        <p:txBody>
          <a:bodyPr/>
          <a:lstStyle/>
          <a:p>
            <a:r>
              <a:rPr kumimoji="1" lang="zh-CN" altLang="en-US" dirty="0"/>
              <a:t>一套描述球员动作的语言</a:t>
            </a:r>
            <a:endParaRPr kumimoji="1" lang="en-US" altLang="zh-CN" dirty="0"/>
          </a:p>
          <a:p>
            <a:r>
              <a:rPr kumimoji="1" lang="zh-CN" altLang="en-US" dirty="0"/>
              <a:t>一个评估球员行为的框架，并基于球员的行为作出打分</a:t>
            </a:r>
            <a:endParaRPr kumimoji="1" lang="en-US" altLang="zh-CN" dirty="0"/>
          </a:p>
          <a:p>
            <a:r>
              <a:rPr kumimoji="1" lang="zh-CN" altLang="en-US" dirty="0"/>
              <a:t>预测球队在一个时间点进球和失球概率的模型</a:t>
            </a:r>
            <a:endParaRPr kumimoji="1" lang="en-US" altLang="zh-CN" dirty="0"/>
          </a:p>
          <a:p>
            <a:r>
              <a:rPr kumimoji="1" lang="zh-CN" altLang="en-US" dirty="0"/>
              <a:t>一些典型球赛的分析</a:t>
            </a:r>
            <a:endParaRPr kumimoji="1" lang="en-US" altLang="zh-CN" dirty="0"/>
          </a:p>
          <a:p>
            <a:r>
              <a:rPr kumimoji="1" lang="zh-CN" altLang="en-US" dirty="0"/>
              <a:t>一个开源</a:t>
            </a:r>
            <a:r>
              <a:rPr kumimoji="1" lang="en-US" altLang="zh-CN" dirty="0"/>
              <a:t>python</a:t>
            </a:r>
            <a:r>
              <a:rPr kumimoji="1" lang="zh-CN" altLang="en-US" dirty="0"/>
              <a:t>库 </a:t>
            </a:r>
            <a:r>
              <a:rPr kumimoji="1" lang="en-US" altLang="zh-CN" dirty="0" err="1"/>
              <a:t>socceraction</a:t>
            </a:r>
            <a:endParaRPr kumimoji="1" lang="zh-CN" altLang="en-US" dirty="0"/>
          </a:p>
        </p:txBody>
      </p:sp>
      <p:sp>
        <p:nvSpPr>
          <p:cNvPr id="4" name="灯片编号占位符 3">
            <a:extLst>
              <a:ext uri="{FF2B5EF4-FFF2-40B4-BE49-F238E27FC236}">
                <a16:creationId xmlns:a16="http://schemas.microsoft.com/office/drawing/2014/main" id="{AD536FA3-EDE5-4F34-A904-F9DA3C7DC21D}"/>
              </a:ext>
            </a:extLst>
          </p:cNvPr>
          <p:cNvSpPr>
            <a:spLocks noGrp="1"/>
          </p:cNvSpPr>
          <p:nvPr>
            <p:ph type="sldNum" sz="quarter" idx="12"/>
          </p:nvPr>
        </p:nvSpPr>
        <p:spPr/>
        <p:txBody>
          <a:bodyPr/>
          <a:lstStyle/>
          <a:p>
            <a:fld id="{51845F5A-061D-4825-9AE9-D7794091C6CF}" type="slidenum">
              <a:rPr lang="en-US" smtClean="0"/>
              <a:t>8</a:t>
            </a:fld>
            <a:endParaRPr lang="en-US"/>
          </a:p>
        </p:txBody>
      </p:sp>
    </p:spTree>
    <p:extLst>
      <p:ext uri="{BB962C8B-B14F-4D97-AF65-F5344CB8AC3E}">
        <p14:creationId xmlns:p14="http://schemas.microsoft.com/office/powerpoint/2010/main" val="3256451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0" name="Rectangle 19">
            <a:extLst>
              <a:ext uri="{FF2B5EF4-FFF2-40B4-BE49-F238E27FC236}">
                <a16:creationId xmlns:a16="http://schemas.microsoft.com/office/drawing/2014/main" id="{8A8E2B3D-9013-49DD-AD19-465E6B84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420F6C3-AAF3-4091-9B71-5FB534BD4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69896" y="0"/>
            <a:ext cx="6022105" cy="6858000"/>
          </a:xfrm>
          <a:custGeom>
            <a:avLst/>
            <a:gdLst>
              <a:gd name="connsiteX0" fmla="*/ 606846 w 6022105"/>
              <a:gd name="connsiteY0" fmla="*/ 0 h 6858000"/>
              <a:gd name="connsiteX1" fmla="*/ 6022105 w 6022105"/>
              <a:gd name="connsiteY1" fmla="*/ 0 h 6858000"/>
              <a:gd name="connsiteX2" fmla="*/ 6022105 w 6022105"/>
              <a:gd name="connsiteY2" fmla="*/ 6858000 h 6858000"/>
              <a:gd name="connsiteX3" fmla="*/ 0 w 6022105"/>
              <a:gd name="connsiteY3" fmla="*/ 6858000 h 6858000"/>
              <a:gd name="connsiteX4" fmla="*/ 374372 w 6022105"/>
              <a:gd name="connsiteY4" fmla="*/ 6658805 h 6858000"/>
              <a:gd name="connsiteX5" fmla="*/ 537405 w 6022105"/>
              <a:gd name="connsiteY5" fmla="*/ 6431153 h 6858000"/>
              <a:gd name="connsiteX6" fmla="*/ 594769 w 6022105"/>
              <a:gd name="connsiteY6" fmla="*/ 6367127 h 6858000"/>
              <a:gd name="connsiteX7" fmla="*/ 736668 w 6022105"/>
              <a:gd name="connsiteY7" fmla="*/ 6281757 h 6858000"/>
              <a:gd name="connsiteX8" fmla="*/ 984239 w 6022105"/>
              <a:gd name="connsiteY8" fmla="*/ 6100347 h 6858000"/>
              <a:gd name="connsiteX9" fmla="*/ 893664 w 6022105"/>
              <a:gd name="connsiteY9" fmla="*/ 6057663 h 6858000"/>
              <a:gd name="connsiteX10" fmla="*/ 631000 w 6022105"/>
              <a:gd name="connsiteY10" fmla="*/ 6167932 h 6858000"/>
              <a:gd name="connsiteX11" fmla="*/ 440793 w 6022105"/>
              <a:gd name="connsiteY11" fmla="*/ 6196388 h 6858000"/>
              <a:gd name="connsiteX12" fmla="*/ 709496 w 6022105"/>
              <a:gd name="connsiteY12" fmla="*/ 6004307 h 6858000"/>
              <a:gd name="connsiteX13" fmla="*/ 969143 w 6022105"/>
              <a:gd name="connsiteY13" fmla="*/ 5755314 h 6858000"/>
              <a:gd name="connsiteX14" fmla="*/ 769879 w 6022105"/>
              <a:gd name="connsiteY14" fmla="*/ 5801555 h 6858000"/>
              <a:gd name="connsiteX15" fmla="*/ 760822 w 6022105"/>
              <a:gd name="connsiteY15" fmla="*/ 5769542 h 6858000"/>
              <a:gd name="connsiteX16" fmla="*/ 935933 w 6022105"/>
              <a:gd name="connsiteY16" fmla="*/ 5474306 h 6858000"/>
              <a:gd name="connsiteX17" fmla="*/ 1020468 w 6022105"/>
              <a:gd name="connsiteY17" fmla="*/ 5353367 h 6858000"/>
              <a:gd name="connsiteX18" fmla="*/ 1406918 w 6022105"/>
              <a:gd name="connsiteY18" fmla="*/ 4994104 h 6858000"/>
              <a:gd name="connsiteX19" fmla="*/ 1038583 w 6022105"/>
              <a:gd name="connsiteY19" fmla="*/ 5154171 h 6858000"/>
              <a:gd name="connsiteX20" fmla="*/ 1418994 w 6022105"/>
              <a:gd name="connsiteY20" fmla="*/ 4805580 h 6858000"/>
              <a:gd name="connsiteX21" fmla="*/ 1603162 w 6022105"/>
              <a:gd name="connsiteY21" fmla="*/ 4677526 h 6858000"/>
              <a:gd name="connsiteX22" fmla="*/ 1648449 w 6022105"/>
              <a:gd name="connsiteY22" fmla="*/ 4602828 h 6858000"/>
              <a:gd name="connsiteX23" fmla="*/ 1566931 w 6022105"/>
              <a:gd name="connsiteY23" fmla="*/ 4585042 h 6858000"/>
              <a:gd name="connsiteX24" fmla="*/ 1316344 w 6022105"/>
              <a:gd name="connsiteY24" fmla="*/ 4613499 h 6858000"/>
              <a:gd name="connsiteX25" fmla="*/ 1627315 w 6022105"/>
              <a:gd name="connsiteY25" fmla="*/ 4378734 h 6858000"/>
              <a:gd name="connsiteX26" fmla="*/ 1394842 w 6022105"/>
              <a:gd name="connsiteY26" fmla="*/ 4414305 h 6858000"/>
              <a:gd name="connsiteX27" fmla="*/ 1328419 w 6022105"/>
              <a:gd name="connsiteY27" fmla="*/ 4321821 h 6858000"/>
              <a:gd name="connsiteX28" fmla="*/ 1219731 w 6022105"/>
              <a:gd name="connsiteY28" fmla="*/ 4172424 h 6858000"/>
              <a:gd name="connsiteX29" fmla="*/ 1144253 w 6022105"/>
              <a:gd name="connsiteY29" fmla="*/ 4090612 h 6858000"/>
              <a:gd name="connsiteX30" fmla="*/ 1114061 w 6022105"/>
              <a:gd name="connsiteY30" fmla="*/ 3827390 h 6858000"/>
              <a:gd name="connsiteX31" fmla="*/ 1177463 w 6022105"/>
              <a:gd name="connsiteY31" fmla="*/ 3539269 h 6858000"/>
              <a:gd name="connsiteX32" fmla="*/ 1352573 w 6022105"/>
              <a:gd name="connsiteY32" fmla="*/ 3393429 h 6858000"/>
              <a:gd name="connsiteX33" fmla="*/ 1301248 w 6022105"/>
              <a:gd name="connsiteY33" fmla="*/ 3229805 h 6858000"/>
              <a:gd name="connsiteX34" fmla="*/ 929894 w 6022105"/>
              <a:gd name="connsiteY34" fmla="*/ 3329402 h 6858000"/>
              <a:gd name="connsiteX35" fmla="*/ 1482396 w 6022105"/>
              <a:gd name="connsiteY35" fmla="*/ 2941684 h 6858000"/>
              <a:gd name="connsiteX36" fmla="*/ 1388803 w 6022105"/>
              <a:gd name="connsiteY36" fmla="*/ 2923898 h 6858000"/>
              <a:gd name="connsiteX37" fmla="*/ 1053678 w 6022105"/>
              <a:gd name="connsiteY37" fmla="*/ 2703362 h 6858000"/>
              <a:gd name="connsiteX38" fmla="*/ 1035564 w 6022105"/>
              <a:gd name="connsiteY38" fmla="*/ 2692689 h 6858000"/>
              <a:gd name="connsiteX39" fmla="*/ 978200 w 6022105"/>
              <a:gd name="connsiteY39" fmla="*/ 2553965 h 6858000"/>
              <a:gd name="connsiteX40" fmla="*/ 797052 w 6022105"/>
              <a:gd name="connsiteY40" fmla="*/ 2532623 h 6858000"/>
              <a:gd name="connsiteX41" fmla="*/ 646095 w 6022105"/>
              <a:gd name="connsiteY41" fmla="*/ 2564636 h 6858000"/>
              <a:gd name="connsiteX42" fmla="*/ 483061 w 6022105"/>
              <a:gd name="connsiteY42" fmla="*/ 2525509 h 6858000"/>
              <a:gd name="connsiteX43" fmla="*/ 338143 w 6022105"/>
              <a:gd name="connsiteY43" fmla="*/ 2543294 h 6858000"/>
              <a:gd name="connsiteX44" fmla="*/ 214358 w 6022105"/>
              <a:gd name="connsiteY44" fmla="*/ 2518395 h 6858000"/>
              <a:gd name="connsiteX45" fmla="*/ 335123 w 6022105"/>
              <a:gd name="connsiteY45" fmla="*/ 2401012 h 6858000"/>
              <a:gd name="connsiteX46" fmla="*/ 504195 w 6022105"/>
              <a:gd name="connsiteY46" fmla="*/ 2401012 h 6858000"/>
              <a:gd name="connsiteX47" fmla="*/ 624961 w 6022105"/>
              <a:gd name="connsiteY47" fmla="*/ 2326314 h 6858000"/>
              <a:gd name="connsiteX48" fmla="*/ 739688 w 6022105"/>
              <a:gd name="connsiteY48" fmla="*/ 2191146 h 6858000"/>
              <a:gd name="connsiteX49" fmla="*/ 1144253 w 6022105"/>
              <a:gd name="connsiteY49" fmla="*/ 1974165 h 6858000"/>
              <a:gd name="connsiteX50" fmla="*/ 1216712 w 6022105"/>
              <a:gd name="connsiteY50" fmla="*/ 1892353 h 6858000"/>
              <a:gd name="connsiteX51" fmla="*/ 63401 w 6022105"/>
              <a:gd name="connsiteY51" fmla="*/ 2208931 h 6858000"/>
              <a:gd name="connsiteX52" fmla="*/ 419660 w 6022105"/>
              <a:gd name="connsiteY52" fmla="*/ 2077320 h 6858000"/>
              <a:gd name="connsiteX53" fmla="*/ 178128 w 6022105"/>
              <a:gd name="connsiteY53" fmla="*/ 2102219 h 6858000"/>
              <a:gd name="connsiteX54" fmla="*/ 45286 w 6022105"/>
              <a:gd name="connsiteY54" fmla="*/ 2013292 h 6858000"/>
              <a:gd name="connsiteX55" fmla="*/ 45286 w 6022105"/>
              <a:gd name="connsiteY55" fmla="*/ 1984836 h 6858000"/>
              <a:gd name="connsiteX56" fmla="*/ 144917 w 6022105"/>
              <a:gd name="connsiteY56" fmla="*/ 1903025 h 6858000"/>
              <a:gd name="connsiteX57" fmla="*/ 202281 w 6022105"/>
              <a:gd name="connsiteY57" fmla="*/ 1849668 h 6858000"/>
              <a:gd name="connsiteX58" fmla="*/ 359276 w 6022105"/>
              <a:gd name="connsiteY58" fmla="*/ 1657587 h 6858000"/>
              <a:gd name="connsiteX59" fmla="*/ 247569 w 6022105"/>
              <a:gd name="connsiteY59" fmla="*/ 1636245 h 6858000"/>
              <a:gd name="connsiteX60" fmla="*/ 205301 w 6022105"/>
              <a:gd name="connsiteY60" fmla="*/ 1597117 h 6858000"/>
              <a:gd name="connsiteX61" fmla="*/ 235492 w 6022105"/>
              <a:gd name="connsiteY61" fmla="*/ 1540204 h 6858000"/>
              <a:gd name="connsiteX62" fmla="*/ 582694 w 6022105"/>
              <a:gd name="connsiteY62" fmla="*/ 1365909 h 6858000"/>
              <a:gd name="connsiteX63" fmla="*/ 609865 w 6022105"/>
              <a:gd name="connsiteY63" fmla="*/ 1230741 h 6858000"/>
              <a:gd name="connsiteX64" fmla="*/ 543445 w 6022105"/>
              <a:gd name="connsiteY64" fmla="*/ 1209399 h 6858000"/>
              <a:gd name="connsiteX65" fmla="*/ 467966 w 6022105"/>
              <a:gd name="connsiteY65" fmla="*/ 1220069 h 6858000"/>
              <a:gd name="connsiteX66" fmla="*/ 528348 w 6022105"/>
              <a:gd name="connsiteY66" fmla="*/ 1113358 h 6858000"/>
              <a:gd name="connsiteX67" fmla="*/ 772899 w 6022105"/>
              <a:gd name="connsiteY67" fmla="*/ 1006647 h 6858000"/>
              <a:gd name="connsiteX68" fmla="*/ 818186 w 6022105"/>
              <a:gd name="connsiteY68" fmla="*/ 949734 h 6858000"/>
              <a:gd name="connsiteX69" fmla="*/ 757803 w 6022105"/>
              <a:gd name="connsiteY69" fmla="*/ 921277 h 6858000"/>
              <a:gd name="connsiteX70" fmla="*/ 712516 w 6022105"/>
              <a:gd name="connsiteY70" fmla="*/ 910606 h 6858000"/>
              <a:gd name="connsiteX71" fmla="*/ 1648449 w 6022105"/>
              <a:gd name="connsiteY71" fmla="*/ 465975 h 6858000"/>
              <a:gd name="connsiteX72" fmla="*/ 1437109 w 6022105"/>
              <a:gd name="connsiteY72" fmla="*/ 462417 h 6858000"/>
              <a:gd name="connsiteX73" fmla="*/ 1228788 w 6022105"/>
              <a:gd name="connsiteY73" fmla="*/ 533558 h 6858000"/>
              <a:gd name="connsiteX74" fmla="*/ 1008391 w 6022105"/>
              <a:gd name="connsiteY74" fmla="*/ 522887 h 6858000"/>
              <a:gd name="connsiteX75" fmla="*/ 800071 w 6022105"/>
              <a:gd name="connsiteY75" fmla="*/ 558458 h 6858000"/>
              <a:gd name="connsiteX76" fmla="*/ 618923 w 6022105"/>
              <a:gd name="connsiteY76" fmla="*/ 558458 h 6858000"/>
              <a:gd name="connsiteX77" fmla="*/ 787995 w 6022105"/>
              <a:gd name="connsiteY77" fmla="*/ 505101 h 6858000"/>
              <a:gd name="connsiteX78" fmla="*/ 851396 w 6022105"/>
              <a:gd name="connsiteY78" fmla="*/ 416176 h 6858000"/>
              <a:gd name="connsiteX79" fmla="*/ 830263 w 6022105"/>
              <a:gd name="connsiteY79" fmla="*/ 334364 h 6858000"/>
              <a:gd name="connsiteX80" fmla="*/ 760822 w 6022105"/>
              <a:gd name="connsiteY80" fmla="*/ 359262 h 6858000"/>
              <a:gd name="connsiteX81" fmla="*/ 679305 w 6022105"/>
              <a:gd name="connsiteY81" fmla="*/ 451747 h 6858000"/>
              <a:gd name="connsiteX82" fmla="*/ 661190 w 6022105"/>
              <a:gd name="connsiteY82" fmla="*/ 394834 h 6858000"/>
              <a:gd name="connsiteX83" fmla="*/ 612884 w 6022105"/>
              <a:gd name="connsiteY83" fmla="*/ 352148 h 6858000"/>
              <a:gd name="connsiteX84" fmla="*/ 335123 w 6022105"/>
              <a:gd name="connsiteY84" fmla="*/ 373491 h 6858000"/>
              <a:gd name="connsiteX85" fmla="*/ 519291 w 6022105"/>
              <a:gd name="connsiteY85" fmla="*/ 192082 h 6858000"/>
              <a:gd name="connsiteX86" fmla="*/ 637037 w 6022105"/>
              <a:gd name="connsiteY86" fmla="*/ 163625 h 6858000"/>
              <a:gd name="connsiteX87" fmla="*/ 664209 w 6022105"/>
              <a:gd name="connsiteY87" fmla="*/ 88927 h 6858000"/>
              <a:gd name="connsiteX88" fmla="*/ 609865 w 6022105"/>
              <a:gd name="connsiteY88" fmla="*/ 71141 h 6858000"/>
              <a:gd name="connsiteX89" fmla="*/ 338143 w 6022105"/>
              <a:gd name="connsiteY89" fmla="*/ 135168 h 6858000"/>
              <a:gd name="connsiteX90" fmla="*/ 292855 w 6022105"/>
              <a:gd name="connsiteY90" fmla="*/ 110269 h 6858000"/>
              <a:gd name="connsiteX91" fmla="*/ 606846 w 6022105"/>
              <a:gd name="connsiteY9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22105" h="6858000">
                <a:moveTo>
                  <a:pt x="606846" y="0"/>
                </a:moveTo>
                <a:lnTo>
                  <a:pt x="6022105" y="0"/>
                </a:lnTo>
                <a:lnTo>
                  <a:pt x="6022105" y="6858000"/>
                </a:lnTo>
                <a:lnTo>
                  <a:pt x="0" y="6858000"/>
                </a:lnTo>
                <a:cubicBezTo>
                  <a:pt x="123784" y="6786859"/>
                  <a:pt x="241530" y="6701489"/>
                  <a:pt x="374372" y="6658805"/>
                </a:cubicBezTo>
                <a:cubicBezTo>
                  <a:pt x="464946" y="6630349"/>
                  <a:pt x="552502" y="6580550"/>
                  <a:pt x="537405" y="6431153"/>
                </a:cubicBezTo>
                <a:cubicBezTo>
                  <a:pt x="534387" y="6388469"/>
                  <a:pt x="558540" y="6356456"/>
                  <a:pt x="594769" y="6367127"/>
                </a:cubicBezTo>
                <a:cubicBezTo>
                  <a:pt x="664209" y="6388469"/>
                  <a:pt x="697421" y="6327999"/>
                  <a:pt x="736668" y="6281757"/>
                </a:cubicBezTo>
                <a:cubicBezTo>
                  <a:pt x="806109" y="6199945"/>
                  <a:pt x="872530" y="6114575"/>
                  <a:pt x="984239" y="6100347"/>
                </a:cubicBezTo>
                <a:cubicBezTo>
                  <a:pt x="963105" y="6036320"/>
                  <a:pt x="926876" y="6043434"/>
                  <a:pt x="893664" y="6057663"/>
                </a:cubicBezTo>
                <a:cubicBezTo>
                  <a:pt x="806109" y="6093234"/>
                  <a:pt x="718554" y="6132361"/>
                  <a:pt x="631000" y="6167932"/>
                </a:cubicBezTo>
                <a:cubicBezTo>
                  <a:pt x="573636" y="6189274"/>
                  <a:pt x="516273" y="6221287"/>
                  <a:pt x="440793" y="6196388"/>
                </a:cubicBezTo>
                <a:cubicBezTo>
                  <a:pt x="507214" y="6068335"/>
                  <a:pt x="618923" y="6043434"/>
                  <a:pt x="709496" y="6004307"/>
                </a:cubicBezTo>
                <a:cubicBezTo>
                  <a:pt x="821206" y="5954508"/>
                  <a:pt x="887626" y="5862025"/>
                  <a:pt x="969143" y="5755314"/>
                </a:cubicBezTo>
                <a:cubicBezTo>
                  <a:pt x="887626" y="5726858"/>
                  <a:pt x="836301" y="5805112"/>
                  <a:pt x="769879" y="5801555"/>
                </a:cubicBezTo>
                <a:cubicBezTo>
                  <a:pt x="766860" y="5790884"/>
                  <a:pt x="760822" y="5769542"/>
                  <a:pt x="760822" y="5769542"/>
                </a:cubicBezTo>
                <a:cubicBezTo>
                  <a:pt x="869512" y="5712629"/>
                  <a:pt x="917816" y="5605917"/>
                  <a:pt x="935933" y="5474306"/>
                </a:cubicBezTo>
                <a:cubicBezTo>
                  <a:pt x="941970" y="5406721"/>
                  <a:pt x="981219" y="5385379"/>
                  <a:pt x="1020468" y="5353367"/>
                </a:cubicBezTo>
                <a:cubicBezTo>
                  <a:pt x="1153310" y="5243097"/>
                  <a:pt x="1295209" y="5143500"/>
                  <a:pt x="1406918" y="4994104"/>
                </a:cubicBezTo>
                <a:cubicBezTo>
                  <a:pt x="1277095" y="5011889"/>
                  <a:pt x="1174445" y="5111487"/>
                  <a:pt x="1038583" y="5154171"/>
                </a:cubicBezTo>
                <a:cubicBezTo>
                  <a:pt x="1147271" y="4990547"/>
                  <a:pt x="1289172" y="4905177"/>
                  <a:pt x="1418994" y="4805580"/>
                </a:cubicBezTo>
                <a:cubicBezTo>
                  <a:pt x="1479378" y="4759339"/>
                  <a:pt x="1533721" y="4702425"/>
                  <a:pt x="1603162" y="4677526"/>
                </a:cubicBezTo>
                <a:cubicBezTo>
                  <a:pt x="1627315" y="4670412"/>
                  <a:pt x="1669584" y="4652628"/>
                  <a:pt x="1648449" y="4602828"/>
                </a:cubicBezTo>
                <a:cubicBezTo>
                  <a:pt x="1630334" y="4560144"/>
                  <a:pt x="1597123" y="4574373"/>
                  <a:pt x="1566931" y="4585042"/>
                </a:cubicBezTo>
                <a:cubicBezTo>
                  <a:pt x="1494473" y="4613499"/>
                  <a:pt x="1415975" y="4613499"/>
                  <a:pt x="1316344" y="4613499"/>
                </a:cubicBezTo>
                <a:cubicBezTo>
                  <a:pt x="1400879" y="4478331"/>
                  <a:pt x="1554856" y="4521016"/>
                  <a:pt x="1627315" y="4378734"/>
                </a:cubicBezTo>
                <a:cubicBezTo>
                  <a:pt x="1536741" y="4353835"/>
                  <a:pt x="1467300" y="4403633"/>
                  <a:pt x="1394842" y="4414305"/>
                </a:cubicBezTo>
                <a:cubicBezTo>
                  <a:pt x="1328419" y="4424975"/>
                  <a:pt x="1313325" y="4400076"/>
                  <a:pt x="1328419" y="4321821"/>
                </a:cubicBezTo>
                <a:cubicBezTo>
                  <a:pt x="1352573" y="4200882"/>
                  <a:pt x="1316344" y="4140411"/>
                  <a:pt x="1219731" y="4172424"/>
                </a:cubicBezTo>
                <a:cubicBezTo>
                  <a:pt x="1129157" y="4204438"/>
                  <a:pt x="1120099" y="4158196"/>
                  <a:pt x="1144253" y="4090612"/>
                </a:cubicBezTo>
                <a:cubicBezTo>
                  <a:pt x="1180482" y="3991015"/>
                  <a:pt x="1141234" y="3912759"/>
                  <a:pt x="1114061" y="3827390"/>
                </a:cubicBezTo>
                <a:cubicBezTo>
                  <a:pt x="1071793" y="3699337"/>
                  <a:pt x="1089907" y="3635309"/>
                  <a:pt x="1177463" y="3539269"/>
                </a:cubicBezTo>
                <a:cubicBezTo>
                  <a:pt x="1228788" y="3485914"/>
                  <a:pt x="1280115" y="3439672"/>
                  <a:pt x="1352573" y="3393429"/>
                </a:cubicBezTo>
                <a:cubicBezTo>
                  <a:pt x="1186520" y="3368530"/>
                  <a:pt x="1358611" y="3283162"/>
                  <a:pt x="1301248" y="3229805"/>
                </a:cubicBezTo>
                <a:cubicBezTo>
                  <a:pt x="1183502" y="3208463"/>
                  <a:pt x="1089907" y="3379202"/>
                  <a:pt x="929894" y="3329402"/>
                </a:cubicBezTo>
                <a:cubicBezTo>
                  <a:pt x="1123118" y="3183563"/>
                  <a:pt x="1340497" y="3137322"/>
                  <a:pt x="1482396" y="2941684"/>
                </a:cubicBezTo>
                <a:cubicBezTo>
                  <a:pt x="1449186" y="2899000"/>
                  <a:pt x="1415975" y="2941684"/>
                  <a:pt x="1388803" y="2923898"/>
                </a:cubicBezTo>
                <a:cubicBezTo>
                  <a:pt x="1388803" y="2913227"/>
                  <a:pt x="1071793" y="2980812"/>
                  <a:pt x="1053678" y="2703362"/>
                </a:cubicBezTo>
                <a:cubicBezTo>
                  <a:pt x="1047640" y="2703362"/>
                  <a:pt x="1041601" y="2703362"/>
                  <a:pt x="1035564" y="2692689"/>
                </a:cubicBezTo>
                <a:cubicBezTo>
                  <a:pt x="1002354" y="2653563"/>
                  <a:pt x="1032544" y="2561080"/>
                  <a:pt x="978200" y="2553965"/>
                </a:cubicBezTo>
                <a:cubicBezTo>
                  <a:pt x="917816" y="2546851"/>
                  <a:pt x="860453" y="2514837"/>
                  <a:pt x="797052" y="2532623"/>
                </a:cubicBezTo>
                <a:cubicBezTo>
                  <a:pt x="748745" y="2546851"/>
                  <a:pt x="697421" y="2564636"/>
                  <a:pt x="646095" y="2564636"/>
                </a:cubicBezTo>
                <a:cubicBezTo>
                  <a:pt x="591751" y="2564636"/>
                  <a:pt x="516273" y="2685576"/>
                  <a:pt x="483061" y="2525509"/>
                </a:cubicBezTo>
                <a:cubicBezTo>
                  <a:pt x="483061" y="2518395"/>
                  <a:pt x="389468" y="2536181"/>
                  <a:pt x="338143" y="2543294"/>
                </a:cubicBezTo>
                <a:cubicBezTo>
                  <a:pt x="295875" y="2550408"/>
                  <a:pt x="244549" y="2582422"/>
                  <a:pt x="214358" y="2518395"/>
                </a:cubicBezTo>
                <a:cubicBezTo>
                  <a:pt x="199263" y="2479267"/>
                  <a:pt x="271722" y="2408126"/>
                  <a:pt x="335123" y="2401012"/>
                </a:cubicBezTo>
                <a:cubicBezTo>
                  <a:pt x="392486" y="2393898"/>
                  <a:pt x="449850" y="2386784"/>
                  <a:pt x="504195" y="2401012"/>
                </a:cubicBezTo>
                <a:cubicBezTo>
                  <a:pt x="570616" y="2418796"/>
                  <a:pt x="606846" y="2390340"/>
                  <a:pt x="624961" y="2326314"/>
                </a:cubicBezTo>
                <a:cubicBezTo>
                  <a:pt x="646095" y="2258731"/>
                  <a:pt x="685344" y="2223159"/>
                  <a:pt x="739688" y="2191146"/>
                </a:cubicBezTo>
                <a:cubicBezTo>
                  <a:pt x="872530" y="2112891"/>
                  <a:pt x="999334" y="2020407"/>
                  <a:pt x="1144253" y="1974165"/>
                </a:cubicBezTo>
                <a:cubicBezTo>
                  <a:pt x="1171425" y="1967051"/>
                  <a:pt x="1204635" y="1952823"/>
                  <a:pt x="1216712" y="1892353"/>
                </a:cubicBezTo>
                <a:cubicBezTo>
                  <a:pt x="824224" y="1984836"/>
                  <a:pt x="467966" y="2223159"/>
                  <a:pt x="63401" y="2208931"/>
                </a:cubicBezTo>
                <a:cubicBezTo>
                  <a:pt x="172091" y="2134233"/>
                  <a:pt x="301913" y="2130676"/>
                  <a:pt x="419660" y="2077320"/>
                </a:cubicBezTo>
                <a:cubicBezTo>
                  <a:pt x="335123" y="2038192"/>
                  <a:pt x="256626" y="2080877"/>
                  <a:pt x="178128" y="2102219"/>
                </a:cubicBezTo>
                <a:cubicBezTo>
                  <a:pt x="111707" y="2120004"/>
                  <a:pt x="51324" y="2123562"/>
                  <a:pt x="45286" y="2013292"/>
                </a:cubicBezTo>
                <a:cubicBezTo>
                  <a:pt x="45286" y="2002622"/>
                  <a:pt x="45286" y="1995507"/>
                  <a:pt x="45286" y="1984836"/>
                </a:cubicBezTo>
                <a:cubicBezTo>
                  <a:pt x="69439" y="1938595"/>
                  <a:pt x="102650" y="1917252"/>
                  <a:pt x="144917" y="1903025"/>
                </a:cubicBezTo>
                <a:cubicBezTo>
                  <a:pt x="169071" y="1895910"/>
                  <a:pt x="202281" y="1881683"/>
                  <a:pt x="202281" y="1849668"/>
                </a:cubicBezTo>
                <a:cubicBezTo>
                  <a:pt x="199263" y="1728729"/>
                  <a:pt x="280779" y="1693158"/>
                  <a:pt x="359276" y="1657587"/>
                </a:cubicBezTo>
                <a:cubicBezTo>
                  <a:pt x="317008" y="1597117"/>
                  <a:pt x="280779" y="1639802"/>
                  <a:pt x="247569" y="1636245"/>
                </a:cubicBezTo>
                <a:cubicBezTo>
                  <a:pt x="226434" y="1632688"/>
                  <a:pt x="205301" y="1629132"/>
                  <a:pt x="205301" y="1597117"/>
                </a:cubicBezTo>
                <a:cubicBezTo>
                  <a:pt x="205301" y="1572219"/>
                  <a:pt x="214358" y="1540204"/>
                  <a:pt x="235492" y="1540204"/>
                </a:cubicBezTo>
                <a:cubicBezTo>
                  <a:pt x="368334" y="1536647"/>
                  <a:pt x="443813" y="1365909"/>
                  <a:pt x="582694" y="1365909"/>
                </a:cubicBezTo>
                <a:cubicBezTo>
                  <a:pt x="667229" y="1365909"/>
                  <a:pt x="540425" y="1269868"/>
                  <a:pt x="609865" y="1230741"/>
                </a:cubicBezTo>
                <a:cubicBezTo>
                  <a:pt x="624961" y="1220069"/>
                  <a:pt x="567597" y="1205842"/>
                  <a:pt x="543445" y="1209399"/>
                </a:cubicBezTo>
                <a:cubicBezTo>
                  <a:pt x="519291" y="1212955"/>
                  <a:pt x="498156" y="1237855"/>
                  <a:pt x="467966" y="1220069"/>
                </a:cubicBezTo>
                <a:cubicBezTo>
                  <a:pt x="452870" y="1156043"/>
                  <a:pt x="492119" y="1131144"/>
                  <a:pt x="528348" y="1113358"/>
                </a:cubicBezTo>
                <a:cubicBezTo>
                  <a:pt x="606846" y="1070674"/>
                  <a:pt x="685344" y="1020875"/>
                  <a:pt x="772899" y="1006647"/>
                </a:cubicBezTo>
                <a:cubicBezTo>
                  <a:pt x="803089" y="1003089"/>
                  <a:pt x="821206" y="985305"/>
                  <a:pt x="818186" y="949734"/>
                </a:cubicBezTo>
                <a:cubicBezTo>
                  <a:pt x="812148" y="903491"/>
                  <a:pt x="781956" y="917720"/>
                  <a:pt x="757803" y="921277"/>
                </a:cubicBezTo>
                <a:cubicBezTo>
                  <a:pt x="742707" y="924835"/>
                  <a:pt x="727611" y="935506"/>
                  <a:pt x="712516" y="910606"/>
                </a:cubicBezTo>
                <a:cubicBezTo>
                  <a:pt x="1065755" y="658055"/>
                  <a:pt x="1252941" y="672284"/>
                  <a:pt x="1648449" y="465975"/>
                </a:cubicBezTo>
                <a:cubicBezTo>
                  <a:pt x="1560894" y="426847"/>
                  <a:pt x="1497492" y="455303"/>
                  <a:pt x="1437109" y="462417"/>
                </a:cubicBezTo>
                <a:cubicBezTo>
                  <a:pt x="1286152" y="480203"/>
                  <a:pt x="1379746" y="512216"/>
                  <a:pt x="1228788" y="533558"/>
                </a:cubicBezTo>
                <a:cubicBezTo>
                  <a:pt x="1156328" y="544229"/>
                  <a:pt x="1089907" y="579800"/>
                  <a:pt x="1008391" y="522887"/>
                </a:cubicBezTo>
                <a:cubicBezTo>
                  <a:pt x="954047" y="483759"/>
                  <a:pt x="866492" y="526444"/>
                  <a:pt x="800071" y="558458"/>
                </a:cubicBezTo>
                <a:cubicBezTo>
                  <a:pt x="745726" y="586915"/>
                  <a:pt x="691382" y="594028"/>
                  <a:pt x="618923" y="558458"/>
                </a:cubicBezTo>
                <a:cubicBezTo>
                  <a:pt x="685344" y="537116"/>
                  <a:pt x="736668" y="519330"/>
                  <a:pt x="787995" y="505101"/>
                </a:cubicBezTo>
                <a:cubicBezTo>
                  <a:pt x="830263" y="494431"/>
                  <a:pt x="854416" y="469532"/>
                  <a:pt x="851396" y="416176"/>
                </a:cubicBezTo>
                <a:cubicBezTo>
                  <a:pt x="851396" y="387720"/>
                  <a:pt x="860453" y="348592"/>
                  <a:pt x="830263" y="334364"/>
                </a:cubicBezTo>
                <a:cubicBezTo>
                  <a:pt x="806109" y="320135"/>
                  <a:pt x="772899" y="334364"/>
                  <a:pt x="760822" y="359262"/>
                </a:cubicBezTo>
                <a:cubicBezTo>
                  <a:pt x="745726" y="405504"/>
                  <a:pt x="730631" y="448189"/>
                  <a:pt x="679305" y="451747"/>
                </a:cubicBezTo>
                <a:cubicBezTo>
                  <a:pt x="609865" y="458860"/>
                  <a:pt x="649115" y="430405"/>
                  <a:pt x="661190" y="394834"/>
                </a:cubicBezTo>
                <a:cubicBezTo>
                  <a:pt x="673267" y="355706"/>
                  <a:pt x="637037" y="345034"/>
                  <a:pt x="612884" y="352148"/>
                </a:cubicBezTo>
                <a:cubicBezTo>
                  <a:pt x="522310" y="384162"/>
                  <a:pt x="428717" y="327250"/>
                  <a:pt x="335123" y="373491"/>
                </a:cubicBezTo>
                <a:cubicBezTo>
                  <a:pt x="359276" y="259665"/>
                  <a:pt x="410603" y="209867"/>
                  <a:pt x="519291" y="192082"/>
                </a:cubicBezTo>
                <a:cubicBezTo>
                  <a:pt x="558540" y="188525"/>
                  <a:pt x="600808" y="195638"/>
                  <a:pt x="637037" y="163625"/>
                </a:cubicBezTo>
                <a:cubicBezTo>
                  <a:pt x="658172" y="145839"/>
                  <a:pt x="679305" y="124497"/>
                  <a:pt x="664209" y="88927"/>
                </a:cubicBezTo>
                <a:cubicBezTo>
                  <a:pt x="655152" y="64027"/>
                  <a:pt x="631000" y="64027"/>
                  <a:pt x="609865" y="71141"/>
                </a:cubicBezTo>
                <a:cubicBezTo>
                  <a:pt x="522310" y="110269"/>
                  <a:pt x="428717" y="120941"/>
                  <a:pt x="338143" y="135168"/>
                </a:cubicBezTo>
                <a:cubicBezTo>
                  <a:pt x="323047" y="138725"/>
                  <a:pt x="307951" y="145839"/>
                  <a:pt x="292855" y="110269"/>
                </a:cubicBezTo>
                <a:cubicBezTo>
                  <a:pt x="398525" y="78255"/>
                  <a:pt x="501176" y="35571"/>
                  <a:pt x="606846" y="0"/>
                </a:cubicBezTo>
                <a:close/>
              </a:path>
            </a:pathLst>
          </a:custGeom>
          <a:solidFill>
            <a:srgbClr val="D96C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文本框 1">
            <a:extLst>
              <a:ext uri="{FF2B5EF4-FFF2-40B4-BE49-F238E27FC236}">
                <a16:creationId xmlns:a16="http://schemas.microsoft.com/office/drawing/2014/main" id="{B741B0A0-4AD0-417C-AC27-0FF0394BF1C3}"/>
              </a:ext>
            </a:extLst>
          </p:cNvPr>
          <p:cNvSpPr txBox="1"/>
          <p:nvPr/>
        </p:nvSpPr>
        <p:spPr>
          <a:xfrm>
            <a:off x="711136" y="1898282"/>
            <a:ext cx="6107953" cy="3508908"/>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altLang="zh-CN" sz="2800" b="1" i="1" dirty="0">
                <a:latin typeface="+mj-lt"/>
                <a:ea typeface="+mj-ea"/>
                <a:cs typeface="+mj-cs"/>
              </a:rPr>
              <a:t>2 SPADL</a:t>
            </a:r>
          </a:p>
          <a:p>
            <a:pPr>
              <a:lnSpc>
                <a:spcPct val="90000"/>
              </a:lnSpc>
              <a:spcBef>
                <a:spcPct val="0"/>
              </a:spcBef>
              <a:spcAft>
                <a:spcPts val="600"/>
              </a:spcAft>
            </a:pPr>
            <a:r>
              <a:rPr lang="en-US" altLang="zh-CN" sz="2800" b="1" i="1" dirty="0">
                <a:latin typeface="+mj-lt"/>
                <a:ea typeface="+mj-ea"/>
                <a:cs typeface="+mj-cs"/>
              </a:rPr>
              <a:t>A Language For Describing Player Actions</a:t>
            </a:r>
            <a:endParaRPr lang="zh-CN" altLang="en-US" sz="2800" b="1" i="1" dirty="0">
              <a:latin typeface="+mj-lt"/>
              <a:ea typeface="+mj-ea"/>
              <a:cs typeface="+mj-cs"/>
            </a:endParaRPr>
          </a:p>
        </p:txBody>
      </p:sp>
      <p:sp>
        <p:nvSpPr>
          <p:cNvPr id="3" name="灯片编号占位符 2">
            <a:extLst>
              <a:ext uri="{FF2B5EF4-FFF2-40B4-BE49-F238E27FC236}">
                <a16:creationId xmlns:a16="http://schemas.microsoft.com/office/drawing/2014/main" id="{E867D2D9-319B-4A76-8650-90DA43F54651}"/>
              </a:ext>
            </a:extLst>
          </p:cNvPr>
          <p:cNvSpPr>
            <a:spLocks noGrp="1"/>
          </p:cNvSpPr>
          <p:nvPr>
            <p:ph type="sldNum" sz="quarter" idx="12"/>
          </p:nvPr>
        </p:nvSpPr>
        <p:spPr/>
        <p:txBody>
          <a:bodyPr/>
          <a:lstStyle/>
          <a:p>
            <a:fld id="{51845F5A-061D-4825-9AE9-D7794091C6CF}" type="slidenum">
              <a:rPr lang="en-US" smtClean="0"/>
              <a:t>9</a:t>
            </a:fld>
            <a:endParaRPr lang="en-US"/>
          </a:p>
        </p:txBody>
      </p:sp>
    </p:spTree>
    <p:extLst>
      <p:ext uri="{BB962C8B-B14F-4D97-AF65-F5344CB8AC3E}">
        <p14:creationId xmlns:p14="http://schemas.microsoft.com/office/powerpoint/2010/main" val="1239702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q1-1"/>
  <p:tag name="KSO_WM_UNIT_TYPE" val="q_h_i"/>
  <p:tag name="KSO_WM_UNIT_INDEX" val="1_1_1"/>
  <p:tag name="KSO_WM_UNIT_ID" val="diagram20187492_1*q_h_i*1_1_1"/>
  <p:tag name="KSO_WM_TEMPLATE_CATEGORY" val="diagram"/>
  <p:tag name="KSO_WM_TEMPLATE_INDEX" val="20187492"/>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q1-1"/>
  <p:tag name="KSO_WM_UNIT_TYPE" val="q_i"/>
  <p:tag name="KSO_WM_UNIT_INDEX" val="1_1"/>
  <p:tag name="KSO_WM_UNIT_ID" val="diagram20187492_1*q_i*1_1"/>
  <p:tag name="KSO_WM_TEMPLATE_CATEGORY" val="diagram"/>
  <p:tag name="KSO_WM_TEMPLATE_INDEX" val="20187492"/>
  <p:tag name="KSO_WM_UNIT_LAYERLEVEL" val="1_1"/>
  <p:tag name="KSO_WM_TAG_VERSION" val="1.0"/>
  <p:tag name="KSO_WM_BEAUTIFY_FLAG" val="#wm#"/>
  <p:tag name="KSO_WM_UNIT_DIAGRAM_ISNUMVISUAL" val="0"/>
  <p:tag name="KSO_WM_UNIT_DIAGRAM_ISREFERUNIT" val="0"/>
  <p:tag name="KSO_WM_UNIT_FILL_FORE_SCHEMECOLOR_INDEX" val="14"/>
  <p:tag name="KSO_WM_UNIT_FILL_TYPE" val="1"/>
  <p:tag name="KSO_WM_UNIT_LINE_FORE_SCHEMECOLOR_INDEX" val="14"/>
  <p:tag name="KSO_WM_UNIT_LINE_FILL_TYPE" val="2"/>
  <p:tag name="KSO_WM_UNIT_TEXT_FILL_FORE_SCHEMECOLOR_INDEX" val="1"/>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492"/>
  <p:tag name="KSO_WM_UNIT_TYPE" val="q_h_h_f"/>
  <p:tag name="KSO_WM_UNIT_INDEX" val="1_2_1_1"/>
  <p:tag name="KSO_WM_UNIT_ID" val="diagram20187492_1*q_h_h_f*1_2_1_1"/>
  <p:tag name="KSO_WM_UNIT_LAYERLEVEL" val="1_1_1_1"/>
  <p:tag name="KSO_WM_UNIT_HIGHLIGHT" val="0"/>
  <p:tag name="KSO_WM_UNIT_COMPATIBLE" val="0"/>
  <p:tag name="KSO_WM_BEAUTIFY_FLAG" val="#wm#"/>
  <p:tag name="KSO_WM_UNIT_PRESET_TEXT" val="单击此处添加文本具体内容，简明扼要的阐述您的观点。"/>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492"/>
  <p:tag name="KSO_WM_UNIT_TYPE" val="q_h_h_f"/>
  <p:tag name="KSO_WM_UNIT_INDEX" val="1_1_1_1"/>
  <p:tag name="KSO_WM_UNIT_ID" val="diagram20187492_1*q_h_h_f*1_1_1_1"/>
  <p:tag name="KSO_WM_UNIT_LAYERLEVEL" val="1_1_1_1"/>
  <p:tag name="KSO_WM_UNIT_HIGHLIGHT" val="0"/>
  <p:tag name="KSO_WM_UNIT_COMPATIBLE" val="0"/>
  <p:tag name="KSO_WM_BEAUTIFY_FLAG" val="#wm#"/>
  <p:tag name="KSO_WM_UNIT_PRESET_TEXT" val="单击此处添加文本具体内容，简明扼要的阐述您的观点。"/>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492"/>
  <p:tag name="KSO_WM_UNIT_TYPE" val="q_h_a"/>
  <p:tag name="KSO_WM_UNIT_INDEX" val="1_1_1"/>
  <p:tag name="KSO_WM_UNIT_ID" val="diagram20187492_1*q_h_a*1_1_1"/>
  <p:tag name="KSO_WM_UNIT_LAYERLEVEL" val="1_1_1"/>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4"/>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492"/>
  <p:tag name="KSO_WM_UNIT_TYPE" val="q_h_a"/>
  <p:tag name="KSO_WM_UNIT_INDEX" val="1_2_1"/>
  <p:tag name="KSO_WM_UNIT_ID" val="diagram20187492_1*q_h_a*1_2_1"/>
  <p:tag name="KSO_WM_UNIT_LAYERLEVEL" val="1_1_1"/>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4"/>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q1-1"/>
  <p:tag name="KSO_WM_UNIT_TYPE" val="q_h_i"/>
  <p:tag name="KSO_WM_UNIT_INDEX" val="1_2_1"/>
  <p:tag name="KSO_WM_UNIT_ID" val="diagram20187492_1*q_h_i*1_2_1"/>
  <p:tag name="KSO_WM_TEMPLATE_CATEGORY" val="diagram"/>
  <p:tag name="KSO_WM_TEMPLATE_INDEX" val="20187492"/>
  <p:tag name="KSO_WM_UNIT_LAYERLEVEL" val="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q1-1"/>
  <p:tag name="KSO_WM_UNIT_TYPE" val="q_i"/>
  <p:tag name="KSO_WM_UNIT_INDEX" val="1_1"/>
  <p:tag name="KSO_WM_UNIT_ID" val="diagram20187492_1*q_i*1_1"/>
  <p:tag name="KSO_WM_TEMPLATE_CATEGORY" val="diagram"/>
  <p:tag name="KSO_WM_TEMPLATE_INDEX" val="20187492"/>
  <p:tag name="KSO_WM_UNIT_LAYERLEVEL" val="1_1"/>
  <p:tag name="KSO_WM_TAG_VERSION" val="1.0"/>
  <p:tag name="KSO_WM_BEAUTIFY_FLAG" val="#wm#"/>
  <p:tag name="KSO_WM_UNIT_DIAGRAM_ISNUMVISUAL" val="0"/>
  <p:tag name="KSO_WM_UNIT_DIAGRAM_ISREFERUNIT" val="0"/>
  <p:tag name="KSO_WM_UNIT_FILL_FORE_SCHEMECOLOR_INDEX" val="14"/>
  <p:tag name="KSO_WM_UNIT_FILL_TYPE" val="1"/>
  <p:tag name="KSO_WM_UNIT_LINE_FORE_SCHEMECOLOR_INDEX" val="14"/>
  <p:tag name="KSO_WM_UNIT_LINE_FILL_TYPE" val="2"/>
  <p:tag name="KSO_WM_UNIT_TEXT_FILL_FORE_SCHEMECOLOR_INDEX" val="1"/>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492"/>
  <p:tag name="KSO_WM_UNIT_TYPE" val="q_h_h_f"/>
  <p:tag name="KSO_WM_UNIT_INDEX" val="1_2_1_1"/>
  <p:tag name="KSO_WM_UNIT_ID" val="diagram20187492_1*q_h_h_f*1_2_1_1"/>
  <p:tag name="KSO_WM_UNIT_LAYERLEVEL" val="1_1_1_1"/>
  <p:tag name="KSO_WM_UNIT_HIGHLIGHT" val="0"/>
  <p:tag name="KSO_WM_UNIT_COMPATIBLE" val="0"/>
  <p:tag name="KSO_WM_BEAUTIFY_FLAG" val="#wm#"/>
  <p:tag name="KSO_WM_UNIT_PRESET_TEXT" val="单击此处添加文本具体内容，简明扼要的阐述您的观点。"/>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492"/>
  <p:tag name="KSO_WM_UNIT_TYPE" val="q_h_h_f"/>
  <p:tag name="KSO_WM_UNIT_INDEX" val="1_1_1_1"/>
  <p:tag name="KSO_WM_UNIT_ID" val="diagram20187492_1*q_h_h_f*1_1_1_1"/>
  <p:tag name="KSO_WM_UNIT_LAYERLEVEL" val="1_1_1_1"/>
  <p:tag name="KSO_WM_UNIT_HIGHLIGHT" val="0"/>
  <p:tag name="KSO_WM_UNIT_COMPATIBLE" val="0"/>
  <p:tag name="KSO_WM_BEAUTIFY_FLAG" val="#wm#"/>
  <p:tag name="KSO_WM_UNIT_PRESET_TEXT" val="单击此处添加文本具体内容，简明扼要的阐述您的观点。"/>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492"/>
  <p:tag name="KSO_WM_UNIT_TYPE" val="q_h_a"/>
  <p:tag name="KSO_WM_UNIT_INDEX" val="1_1_1"/>
  <p:tag name="KSO_WM_UNIT_ID" val="diagram20187492_1*q_h_a*1_1_1"/>
  <p:tag name="KSO_WM_UNIT_LAYERLEVEL" val="1_1_1"/>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492"/>
  <p:tag name="KSO_WM_UNIT_TYPE" val="q_h_a"/>
  <p:tag name="KSO_WM_UNIT_INDEX" val="1_2_1"/>
  <p:tag name="KSO_WM_UNIT_ID" val="diagram20187492_1*q_h_a*1_2_1"/>
  <p:tag name="KSO_WM_UNIT_LAYERLEVEL" val="1_1_1"/>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4"/>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q1-1"/>
  <p:tag name="KSO_WM_UNIT_TYPE" val="q_h_i"/>
  <p:tag name="KSO_WM_UNIT_INDEX" val="1_1_1"/>
  <p:tag name="KSO_WM_UNIT_ID" val="diagram20187492_1*q_h_i*1_1_1"/>
  <p:tag name="KSO_WM_TEMPLATE_CATEGORY" val="diagram"/>
  <p:tag name="KSO_WM_TEMPLATE_INDEX" val="20187492"/>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q1-1"/>
  <p:tag name="KSO_WM_UNIT_TYPE" val="q_h_i"/>
  <p:tag name="KSO_WM_UNIT_INDEX" val="1_2_1"/>
  <p:tag name="KSO_WM_UNIT_ID" val="diagram20187492_1*q_h_i*1_2_1"/>
  <p:tag name="KSO_WM_TEMPLATE_CATEGORY" val="diagram"/>
  <p:tag name="KSO_WM_TEMPLATE_INDEX" val="20187492"/>
  <p:tag name="KSO_WM_UNIT_LAYERLEVEL" val="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Lst>
</file>

<file path=ppt/theme/theme1.xml><?xml version="1.0" encoding="utf-8"?>
<a:theme xmlns:a="http://schemas.openxmlformats.org/drawingml/2006/main" name="BrushVTI">
  <a:themeElements>
    <a:clrScheme name="AnalogousFromRegularSeedLeftStep">
      <a:dk1>
        <a:srgbClr val="000000"/>
      </a:dk1>
      <a:lt1>
        <a:srgbClr val="FFFFFF"/>
      </a:lt1>
      <a:dk2>
        <a:srgbClr val="1B3026"/>
      </a:dk2>
      <a:lt2>
        <a:srgbClr val="F0F2F3"/>
      </a:lt2>
      <a:accent1>
        <a:srgbClr val="D96C37"/>
      </a:accent1>
      <a:accent2>
        <a:srgbClr val="C72533"/>
      </a:accent2>
      <a:accent3>
        <a:srgbClr val="D93789"/>
      </a:accent3>
      <a:accent4>
        <a:srgbClr val="C725BB"/>
      </a:accent4>
      <a:accent5>
        <a:srgbClr val="A237D9"/>
      </a:accent5>
      <a:accent6>
        <a:srgbClr val="603DCD"/>
      </a:accent6>
      <a:hlink>
        <a:srgbClr val="3E93BC"/>
      </a:hlink>
      <a:folHlink>
        <a:srgbClr val="7F7F7F"/>
      </a:folHlink>
    </a:clrScheme>
    <a:fontScheme name="Custom 3">
      <a:majorFont>
        <a:latin typeface="Microsoft YaHei"/>
        <a:ea typeface=""/>
        <a:cs typeface=""/>
      </a:majorFont>
      <a:minorFont>
        <a:latin typeface="Microsoft YaHe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723</TotalTime>
  <Words>1895</Words>
  <Application>Microsoft Office PowerPoint</Application>
  <PresentationFormat>宽屏</PresentationFormat>
  <Paragraphs>268</Paragraphs>
  <Slides>60</Slides>
  <Notes>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60</vt:i4>
      </vt:variant>
    </vt:vector>
  </HeadingPairs>
  <TitlesOfParts>
    <vt:vector size="71" baseType="lpstr">
      <vt:lpstr>Akrobat</vt:lpstr>
      <vt:lpstr>Minion Pro</vt:lpstr>
      <vt:lpstr>等线</vt:lpstr>
      <vt:lpstr>黑体</vt:lpstr>
      <vt:lpstr>思源黑体 CN Bold</vt:lpstr>
      <vt:lpstr>微软雅黑</vt:lpstr>
      <vt:lpstr>微软雅黑</vt:lpstr>
      <vt:lpstr>Arial</vt:lpstr>
      <vt:lpstr>Cambria Math</vt:lpstr>
      <vt:lpstr>Times New Roman</vt:lpstr>
      <vt:lpstr>BrushVTI</vt:lpstr>
      <vt:lpstr>Actions Speak Louder than Goals:  Valuing Player Actions in Soccer</vt:lpstr>
      <vt:lpstr>Content</vt:lpstr>
      <vt:lpstr>PowerPoint 演示文稿</vt:lpstr>
      <vt:lpstr>CCS Concepts</vt:lpstr>
      <vt:lpstr>传统模型</vt:lpstr>
      <vt:lpstr>传统模型</vt:lpstr>
      <vt:lpstr>传统模型的限制</vt:lpstr>
      <vt:lpstr>论文工作</vt:lpstr>
      <vt:lpstr>PowerPoint 演示文稿</vt:lpstr>
      <vt:lpstr>量化球员行为：事件流</vt:lpstr>
      <vt:lpstr>数据转换的困难</vt:lpstr>
      <vt:lpstr>PowerPoint 演示文稿</vt:lpstr>
      <vt:lpstr>PowerPoint 演示文稿</vt:lpstr>
      <vt:lpstr>PowerPoint 演示文稿</vt:lpstr>
      <vt:lpstr>PowerPoint 演示文稿</vt:lpstr>
      <vt:lpstr>PowerPoint 演示文稿</vt:lpstr>
      <vt:lpstr>VAEP Valuing Actions by Estimating Probabilities</vt:lpstr>
      <vt:lpstr>Action a_i</vt:lpstr>
      <vt:lpstr>S_i={a_0,a_1,…,a_i} </vt:lpstr>
      <vt:lpstr>p(s_i,x)</vt:lpstr>
      <vt:lpstr>PowerPoint 演示文稿</vt:lpstr>
      <vt:lpstr>Δp_score (a_i,x)=p_score (s_i,x)-p_score (s_(i-1),x)</vt:lpstr>
      <vt:lpstr>PowerPoint 演示文稿</vt:lpstr>
      <vt:lpstr>PowerPoint 演示文稿</vt:lpstr>
      <vt:lpstr>PowerPoint 演示文稿</vt:lpstr>
      <vt:lpstr>PowerPoint 演示文稿</vt:lpstr>
      <vt:lpstr>估计得分和失分的概率</vt:lpstr>
      <vt:lpstr>估计得分和失分的概率</vt:lpstr>
      <vt:lpstr>估计得分和失分的概率</vt:lpstr>
      <vt:lpstr>构造特征</vt:lpstr>
      <vt:lpstr>构造特征</vt:lpstr>
      <vt:lpstr>PowerPoint 演示文稿</vt:lpstr>
      <vt:lpstr>5  实验</vt:lpstr>
      <vt:lpstr>5.1 直观展现动作价值</vt:lpstr>
      <vt:lpstr>5.1 直观展现动作价值</vt:lpstr>
      <vt:lpstr>5.2  VAEP 球员评级与传统球员表现指标</vt:lpstr>
      <vt:lpstr>5.3 发现有前途的年轻球员和小联赛的天才</vt:lpstr>
      <vt:lpstr>5.4 描述球员风格——减轻球探负担</vt:lpstr>
      <vt:lpstr>5.5 权衡行动的质量和数量</vt:lpstr>
      <vt:lpstr>5.6 挑战与缺陷</vt:lpstr>
      <vt:lpstr>PowerPoint 演示文稿</vt:lpstr>
      <vt:lpstr>PowerPoint 演示文稿</vt:lpstr>
      <vt:lpstr>Socceraction库的自带数据</vt:lpstr>
      <vt:lpstr>将StatsBomb数据转为SPADL模型</vt:lpstr>
      <vt:lpstr>将StatsBomb数据转为SPADL模型</vt:lpstr>
      <vt:lpstr>将StatsBomb数据转为SPADL模型</vt:lpstr>
      <vt:lpstr>将StatsBomb数据转为SPADL模型</vt:lpstr>
      <vt:lpstr>PowerPoint 演示文稿</vt:lpstr>
      <vt:lpstr>Matplotsoccer: Visualize an event</vt:lpstr>
      <vt:lpstr>Matplotsoccer: Visualize an event</vt:lpstr>
      <vt:lpstr>Matplotsoccer: Visualize an event</vt:lpstr>
      <vt:lpstr>Matplotsoccer: Visualize an event</vt:lpstr>
      <vt:lpstr>Matplotsoccer: Visualize an event</vt:lpstr>
      <vt:lpstr>Matplotsoccer: Visualize an event</vt:lpstr>
      <vt:lpstr>Matplotsoccer: Visualize an event</vt:lpstr>
      <vt:lpstr>Estimate Scoring and Conceding Rate</vt:lpstr>
      <vt:lpstr>VAEP Score</vt:lpstr>
      <vt:lpstr>Estimate Scoring and Conceding Rate</vt:lpstr>
      <vt:lpstr>Estimate Scoring and Conceding Rate</vt:lpstr>
      <vt:lpstr>Actions Speak Louder than Goals:  Valuing Player Actions in Soccer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Actions Speak Louder than Goals: Valuing Player Actions in Soccer</dc:title>
  <dc:creator>张 俊翔</dc:creator>
  <cp:lastModifiedBy>张 子研</cp:lastModifiedBy>
  <cp:revision>23</cp:revision>
  <dcterms:created xsi:type="dcterms:W3CDTF">2021-04-12T11:10:37Z</dcterms:created>
  <dcterms:modified xsi:type="dcterms:W3CDTF">2021-04-15T15:14:04Z</dcterms:modified>
</cp:coreProperties>
</file>